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78" r:id="rId2"/>
    <p:sldMasterId id="2147483690" r:id="rId3"/>
  </p:sldMasterIdLst>
  <p:notesMasterIdLst>
    <p:notesMasterId r:id="rId15"/>
  </p:notesMasterIdLst>
  <p:handoutMasterIdLst>
    <p:handoutMasterId r:id="rId16"/>
  </p:handoutMasterIdLst>
  <p:sldIdLst>
    <p:sldId id="268" r:id="rId4"/>
    <p:sldId id="347" r:id="rId5"/>
    <p:sldId id="348" r:id="rId6"/>
    <p:sldId id="350" r:id="rId7"/>
    <p:sldId id="349" r:id="rId8"/>
    <p:sldId id="351" r:id="rId9"/>
    <p:sldId id="358" r:id="rId10"/>
    <p:sldId id="352" r:id="rId11"/>
    <p:sldId id="355" r:id="rId12"/>
    <p:sldId id="357" r:id="rId13"/>
    <p:sldId id="356" r:id="rId14"/>
  </p:sldIdLst>
  <p:sldSz cx="10690225" cy="6016625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6">
          <p15:clr>
            <a:srgbClr val="A4A3A4"/>
          </p15:clr>
        </p15:guide>
        <p15:guide id="2" orient="horz" pos="3336">
          <p15:clr>
            <a:srgbClr val="A4A3A4"/>
          </p15:clr>
        </p15:guide>
        <p15:guide id="3" pos="328">
          <p15:clr>
            <a:srgbClr val="A4A3A4"/>
          </p15:clr>
        </p15:guide>
        <p15:guide id="4" pos="6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1E"/>
    <a:srgbClr val="FFBCC7"/>
    <a:srgbClr val="FCFCFC"/>
    <a:srgbClr val="46881B"/>
    <a:srgbClr val="2A24E0"/>
    <a:srgbClr val="FC5E0F"/>
    <a:srgbClr val="D2D2D2"/>
    <a:srgbClr val="787878"/>
    <a:srgbClr val="646464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2" autoAdjust="0"/>
    <p:restoredTop sz="95439" autoAdjust="0"/>
  </p:normalViewPr>
  <p:slideViewPr>
    <p:cSldViewPr snapToGrid="0" showGuides="1">
      <p:cViewPr>
        <p:scale>
          <a:sx n="108" d="100"/>
          <a:sy n="108" d="100"/>
        </p:scale>
        <p:origin x="200" y="232"/>
      </p:cViewPr>
      <p:guideLst>
        <p:guide orient="horz" pos="806"/>
        <p:guide orient="horz" pos="3336"/>
        <p:guide pos="328"/>
        <p:guide pos="64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26" d="100"/>
          <a:sy n="126" d="100"/>
        </p:scale>
        <p:origin x="-3056" y="-120"/>
      </p:cViewPr>
      <p:guideLst>
        <p:guide orient="horz" pos="3124"/>
        <p:guide pos="21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D5BE1-2548-3F4F-A081-80B1E2F1AC76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13731C2-0FB4-BF41-B2A7-97A0581E3FF8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95000"/>
                </a:schemeClr>
              </a:solidFill>
            </a:rPr>
            <a:t>Get data</a:t>
          </a:r>
          <a:endParaRPr lang="en-US" dirty="0">
            <a:solidFill>
              <a:schemeClr val="bg2">
                <a:lumMod val="95000"/>
              </a:schemeClr>
            </a:solidFill>
          </a:endParaRPr>
        </a:p>
      </dgm:t>
    </dgm:pt>
    <dgm:pt modelId="{D1B7306C-4B33-D940-99F5-F288BDD214B3}" type="parTrans" cxnId="{0FE23985-A4A6-1E4B-9BB2-6EC7E2A463DA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B1697136-CBEF-2147-B328-FF242120E0E6}" type="sibTrans" cxnId="{0FE23985-A4A6-1E4B-9BB2-6EC7E2A463DA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1A2B1544-01F6-6249-A721-F664765AA39E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95000"/>
                </a:schemeClr>
              </a:solidFill>
            </a:rPr>
            <a:t>Identify insights</a:t>
          </a:r>
          <a:endParaRPr lang="en-US" dirty="0">
            <a:solidFill>
              <a:schemeClr val="bg2">
                <a:lumMod val="95000"/>
              </a:schemeClr>
            </a:solidFill>
          </a:endParaRPr>
        </a:p>
      </dgm:t>
    </dgm:pt>
    <dgm:pt modelId="{DF3B31A1-D457-3A46-B3FF-39F9036CC3BC}" type="parTrans" cxnId="{D852CD95-D2CB-1444-8088-938DE4B99D83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8B15C3DE-B80F-D740-A500-C89F1C64B8F4}" type="sibTrans" cxnId="{D852CD95-D2CB-1444-8088-938DE4B99D83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66BC06B4-05EB-D649-9F3D-D1760224E70A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95000"/>
                </a:schemeClr>
              </a:solidFill>
            </a:rPr>
            <a:t>Present Visually</a:t>
          </a:r>
          <a:endParaRPr lang="en-US" dirty="0">
            <a:solidFill>
              <a:schemeClr val="bg2">
                <a:lumMod val="95000"/>
              </a:schemeClr>
            </a:solidFill>
          </a:endParaRPr>
        </a:p>
      </dgm:t>
    </dgm:pt>
    <dgm:pt modelId="{4DA77AA7-73F5-CC45-BB6F-F6B14E91F593}" type="parTrans" cxnId="{D5DBFF89-1079-C944-A72B-32D65B14D16C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4407E5E2-3EF2-C341-AFDC-470FAE7389B0}" type="sibTrans" cxnId="{D5DBFF89-1079-C944-A72B-32D65B14D16C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559A2829-5CDF-FF44-976D-B02AB0937049}">
      <dgm:prSet phldrT="[Text]"/>
      <dgm:spPr/>
      <dgm:t>
        <a:bodyPr/>
        <a:lstStyle/>
        <a:p>
          <a:r>
            <a:rPr lang="en-US" dirty="0" smtClean="0">
              <a:solidFill>
                <a:schemeClr val="bg2">
                  <a:lumMod val="95000"/>
                </a:schemeClr>
              </a:solidFill>
            </a:rPr>
            <a:t>Weave</a:t>
          </a:r>
          <a:r>
            <a:rPr lang="en-US" baseline="0" dirty="0" smtClean="0">
              <a:solidFill>
                <a:schemeClr val="bg2">
                  <a:lumMod val="95000"/>
                </a:schemeClr>
              </a:solidFill>
            </a:rPr>
            <a:t> a data story</a:t>
          </a:r>
          <a:endParaRPr lang="en-US" dirty="0">
            <a:solidFill>
              <a:schemeClr val="bg2">
                <a:lumMod val="95000"/>
              </a:schemeClr>
            </a:solidFill>
          </a:endParaRPr>
        </a:p>
      </dgm:t>
    </dgm:pt>
    <dgm:pt modelId="{8D0FFB95-426B-264C-B2B1-1BC1674D3AEB}" type="parTrans" cxnId="{F1106967-B5D7-834B-848F-252EFC19852E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665E5A78-99D4-D04B-8D8E-62317A659AB9}" type="sibTrans" cxnId="{F1106967-B5D7-834B-848F-252EFC19852E}">
      <dgm:prSet/>
      <dgm:spPr/>
      <dgm:t>
        <a:bodyPr/>
        <a:lstStyle/>
        <a:p>
          <a:endParaRPr lang="en-US">
            <a:solidFill>
              <a:schemeClr val="bg2">
                <a:lumMod val="95000"/>
              </a:schemeClr>
            </a:solidFill>
          </a:endParaRPr>
        </a:p>
      </dgm:t>
    </dgm:pt>
    <dgm:pt modelId="{90282E6F-A27B-B740-AAEE-C593F54751B3}" type="pres">
      <dgm:prSet presAssocID="{209D5BE1-2548-3F4F-A081-80B1E2F1AC76}" presName="Name0" presStyleCnt="0">
        <dgm:presLayoutVars>
          <dgm:dir/>
          <dgm:animLvl val="lvl"/>
          <dgm:resizeHandles val="exact"/>
        </dgm:presLayoutVars>
      </dgm:prSet>
      <dgm:spPr/>
    </dgm:pt>
    <dgm:pt modelId="{529923C6-3323-8E41-B2B3-3B51C05C43C5}" type="pres">
      <dgm:prSet presAssocID="{413731C2-0FB4-BF41-B2A7-97A0581E3FF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EBF29-1EE6-244E-9F20-171B420EAD01}" type="pres">
      <dgm:prSet presAssocID="{B1697136-CBEF-2147-B328-FF242120E0E6}" presName="parTxOnlySpace" presStyleCnt="0"/>
      <dgm:spPr/>
    </dgm:pt>
    <dgm:pt modelId="{D72E3FF1-A825-4A4A-9FEB-4D4CFA0A4940}" type="pres">
      <dgm:prSet presAssocID="{1A2B1544-01F6-6249-A721-F664765AA3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8015F-FB1A-C445-8D37-69FC95F82A40}" type="pres">
      <dgm:prSet presAssocID="{8B15C3DE-B80F-D740-A500-C89F1C64B8F4}" presName="parTxOnlySpace" presStyleCnt="0"/>
      <dgm:spPr/>
    </dgm:pt>
    <dgm:pt modelId="{5B8E647D-226A-1A4E-A3D3-2E0BE4B1AE63}" type="pres">
      <dgm:prSet presAssocID="{66BC06B4-05EB-D649-9F3D-D1760224E7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2F5C1-1C47-D34B-A8B1-948021CEC1F2}" type="pres">
      <dgm:prSet presAssocID="{4407E5E2-3EF2-C341-AFDC-470FAE7389B0}" presName="parTxOnlySpace" presStyleCnt="0"/>
      <dgm:spPr/>
    </dgm:pt>
    <dgm:pt modelId="{E872F4E3-27A5-9F40-9715-1B785271C9E4}" type="pres">
      <dgm:prSet presAssocID="{559A2829-5CDF-FF44-976D-B02AB09370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6E72E5-A569-AE4B-96D2-6549F2F2911C}" type="presOf" srcId="{66BC06B4-05EB-D649-9F3D-D1760224E70A}" destId="{5B8E647D-226A-1A4E-A3D3-2E0BE4B1AE63}" srcOrd="0" destOrd="0" presId="urn:microsoft.com/office/officeart/2005/8/layout/chevron1"/>
    <dgm:cxn modelId="{DF0996D5-1CFB-9242-B2F7-8C353BC47CD7}" type="presOf" srcId="{209D5BE1-2548-3F4F-A081-80B1E2F1AC76}" destId="{90282E6F-A27B-B740-AAEE-C593F54751B3}" srcOrd="0" destOrd="0" presId="urn:microsoft.com/office/officeart/2005/8/layout/chevron1"/>
    <dgm:cxn modelId="{B3FDD00C-9F2F-D04E-939F-941DC15778A2}" type="presOf" srcId="{559A2829-5CDF-FF44-976D-B02AB0937049}" destId="{E872F4E3-27A5-9F40-9715-1B785271C9E4}" srcOrd="0" destOrd="0" presId="urn:microsoft.com/office/officeart/2005/8/layout/chevron1"/>
    <dgm:cxn modelId="{3CAE2B60-7724-7F44-9BE0-7B26BE406616}" type="presOf" srcId="{413731C2-0FB4-BF41-B2A7-97A0581E3FF8}" destId="{529923C6-3323-8E41-B2B3-3B51C05C43C5}" srcOrd="0" destOrd="0" presId="urn:microsoft.com/office/officeart/2005/8/layout/chevron1"/>
    <dgm:cxn modelId="{D5DBFF89-1079-C944-A72B-32D65B14D16C}" srcId="{209D5BE1-2548-3F4F-A081-80B1E2F1AC76}" destId="{66BC06B4-05EB-D649-9F3D-D1760224E70A}" srcOrd="2" destOrd="0" parTransId="{4DA77AA7-73F5-CC45-BB6F-F6B14E91F593}" sibTransId="{4407E5E2-3EF2-C341-AFDC-470FAE7389B0}"/>
    <dgm:cxn modelId="{D852CD95-D2CB-1444-8088-938DE4B99D83}" srcId="{209D5BE1-2548-3F4F-A081-80B1E2F1AC76}" destId="{1A2B1544-01F6-6249-A721-F664765AA39E}" srcOrd="1" destOrd="0" parTransId="{DF3B31A1-D457-3A46-B3FF-39F9036CC3BC}" sibTransId="{8B15C3DE-B80F-D740-A500-C89F1C64B8F4}"/>
    <dgm:cxn modelId="{F1106967-B5D7-834B-848F-252EFC19852E}" srcId="{209D5BE1-2548-3F4F-A081-80B1E2F1AC76}" destId="{559A2829-5CDF-FF44-976D-B02AB0937049}" srcOrd="3" destOrd="0" parTransId="{8D0FFB95-426B-264C-B2B1-1BC1674D3AEB}" sibTransId="{665E5A78-99D4-D04B-8D8E-62317A659AB9}"/>
    <dgm:cxn modelId="{34220682-AEF2-9243-9CE7-9EED8B4C499E}" type="presOf" srcId="{1A2B1544-01F6-6249-A721-F664765AA39E}" destId="{D72E3FF1-A825-4A4A-9FEB-4D4CFA0A4940}" srcOrd="0" destOrd="0" presId="urn:microsoft.com/office/officeart/2005/8/layout/chevron1"/>
    <dgm:cxn modelId="{0FE23985-A4A6-1E4B-9BB2-6EC7E2A463DA}" srcId="{209D5BE1-2548-3F4F-A081-80B1E2F1AC76}" destId="{413731C2-0FB4-BF41-B2A7-97A0581E3FF8}" srcOrd="0" destOrd="0" parTransId="{D1B7306C-4B33-D940-99F5-F288BDD214B3}" sibTransId="{B1697136-CBEF-2147-B328-FF242120E0E6}"/>
    <dgm:cxn modelId="{E63B3CF8-D4B3-F043-B2BB-62C792BDB8AD}" type="presParOf" srcId="{90282E6F-A27B-B740-AAEE-C593F54751B3}" destId="{529923C6-3323-8E41-B2B3-3B51C05C43C5}" srcOrd="0" destOrd="0" presId="urn:microsoft.com/office/officeart/2005/8/layout/chevron1"/>
    <dgm:cxn modelId="{6E3B39B0-0965-4046-9DEE-C9406C5C6D85}" type="presParOf" srcId="{90282E6F-A27B-B740-AAEE-C593F54751B3}" destId="{6ADEBF29-1EE6-244E-9F20-171B420EAD01}" srcOrd="1" destOrd="0" presId="urn:microsoft.com/office/officeart/2005/8/layout/chevron1"/>
    <dgm:cxn modelId="{EBBB1EE7-6F66-8547-AE7C-7BA343F329E1}" type="presParOf" srcId="{90282E6F-A27B-B740-AAEE-C593F54751B3}" destId="{D72E3FF1-A825-4A4A-9FEB-4D4CFA0A4940}" srcOrd="2" destOrd="0" presId="urn:microsoft.com/office/officeart/2005/8/layout/chevron1"/>
    <dgm:cxn modelId="{86E29F15-946C-584F-BE65-86D95FD9309E}" type="presParOf" srcId="{90282E6F-A27B-B740-AAEE-C593F54751B3}" destId="{1D58015F-FB1A-C445-8D37-69FC95F82A40}" srcOrd="3" destOrd="0" presId="urn:microsoft.com/office/officeart/2005/8/layout/chevron1"/>
    <dgm:cxn modelId="{531E168D-53C8-2E49-8360-B570300AD0D5}" type="presParOf" srcId="{90282E6F-A27B-B740-AAEE-C593F54751B3}" destId="{5B8E647D-226A-1A4E-A3D3-2E0BE4B1AE63}" srcOrd="4" destOrd="0" presId="urn:microsoft.com/office/officeart/2005/8/layout/chevron1"/>
    <dgm:cxn modelId="{DB01F2CA-0941-074C-85D0-B0A202EE7FCE}" type="presParOf" srcId="{90282E6F-A27B-B740-AAEE-C593F54751B3}" destId="{5102F5C1-1C47-D34B-A8B1-948021CEC1F2}" srcOrd="5" destOrd="0" presId="urn:microsoft.com/office/officeart/2005/8/layout/chevron1"/>
    <dgm:cxn modelId="{861EDAF0-77BB-3846-9734-48EE6B66DA37}" type="presParOf" srcId="{90282E6F-A27B-B740-AAEE-C593F54751B3}" destId="{E872F4E3-27A5-9F40-9715-1B785271C9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D5BE1-2548-3F4F-A081-80B1E2F1AC76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13731C2-0FB4-BF41-B2A7-97A0581E3FF8}">
      <dgm:prSet phldrT="[Text]"/>
      <dgm:spPr/>
      <dgm:t>
        <a:bodyPr/>
        <a:lstStyle/>
        <a:p>
          <a:r>
            <a:rPr lang="en-US" dirty="0" smtClean="0"/>
            <a:t>Get data</a:t>
          </a:r>
          <a:endParaRPr lang="en-US" dirty="0"/>
        </a:p>
      </dgm:t>
    </dgm:pt>
    <dgm:pt modelId="{D1B7306C-4B33-D940-99F5-F288BDD214B3}" type="parTrans" cxnId="{0FE23985-A4A6-1E4B-9BB2-6EC7E2A463DA}">
      <dgm:prSet/>
      <dgm:spPr/>
      <dgm:t>
        <a:bodyPr/>
        <a:lstStyle/>
        <a:p>
          <a:endParaRPr lang="en-US"/>
        </a:p>
      </dgm:t>
    </dgm:pt>
    <dgm:pt modelId="{B1697136-CBEF-2147-B328-FF242120E0E6}" type="sibTrans" cxnId="{0FE23985-A4A6-1E4B-9BB2-6EC7E2A463DA}">
      <dgm:prSet/>
      <dgm:spPr/>
      <dgm:t>
        <a:bodyPr/>
        <a:lstStyle/>
        <a:p>
          <a:endParaRPr lang="en-US"/>
        </a:p>
      </dgm:t>
    </dgm:pt>
    <dgm:pt modelId="{1A2B1544-01F6-6249-A721-F664765AA39E}">
      <dgm:prSet phldrT="[Text]"/>
      <dgm:spPr/>
      <dgm:t>
        <a:bodyPr/>
        <a:lstStyle/>
        <a:p>
          <a:r>
            <a:rPr lang="en-US" dirty="0" smtClean="0"/>
            <a:t>Identify insights</a:t>
          </a:r>
          <a:endParaRPr lang="en-US" dirty="0"/>
        </a:p>
      </dgm:t>
    </dgm:pt>
    <dgm:pt modelId="{DF3B31A1-D457-3A46-B3FF-39F9036CC3BC}" type="parTrans" cxnId="{D852CD95-D2CB-1444-8088-938DE4B99D83}">
      <dgm:prSet/>
      <dgm:spPr/>
      <dgm:t>
        <a:bodyPr/>
        <a:lstStyle/>
        <a:p>
          <a:endParaRPr lang="en-US"/>
        </a:p>
      </dgm:t>
    </dgm:pt>
    <dgm:pt modelId="{8B15C3DE-B80F-D740-A500-C89F1C64B8F4}" type="sibTrans" cxnId="{D852CD95-D2CB-1444-8088-938DE4B99D83}">
      <dgm:prSet/>
      <dgm:spPr/>
      <dgm:t>
        <a:bodyPr/>
        <a:lstStyle/>
        <a:p>
          <a:endParaRPr lang="en-US"/>
        </a:p>
      </dgm:t>
    </dgm:pt>
    <dgm:pt modelId="{66BC06B4-05EB-D649-9F3D-D1760224E70A}">
      <dgm:prSet phldrT="[Text]"/>
      <dgm:spPr/>
      <dgm:t>
        <a:bodyPr/>
        <a:lstStyle/>
        <a:p>
          <a:r>
            <a:rPr lang="en-US" dirty="0" smtClean="0"/>
            <a:t>Present Visually</a:t>
          </a:r>
          <a:endParaRPr lang="en-US" dirty="0"/>
        </a:p>
      </dgm:t>
    </dgm:pt>
    <dgm:pt modelId="{4DA77AA7-73F5-CC45-BB6F-F6B14E91F593}" type="parTrans" cxnId="{D5DBFF89-1079-C944-A72B-32D65B14D16C}">
      <dgm:prSet/>
      <dgm:spPr/>
      <dgm:t>
        <a:bodyPr/>
        <a:lstStyle/>
        <a:p>
          <a:endParaRPr lang="en-US"/>
        </a:p>
      </dgm:t>
    </dgm:pt>
    <dgm:pt modelId="{4407E5E2-3EF2-C341-AFDC-470FAE7389B0}" type="sibTrans" cxnId="{D5DBFF89-1079-C944-A72B-32D65B14D16C}">
      <dgm:prSet/>
      <dgm:spPr/>
      <dgm:t>
        <a:bodyPr/>
        <a:lstStyle/>
        <a:p>
          <a:endParaRPr lang="en-US"/>
        </a:p>
      </dgm:t>
    </dgm:pt>
    <dgm:pt modelId="{559A2829-5CDF-FF44-976D-B02AB0937049}">
      <dgm:prSet phldrT="[Text]"/>
      <dgm:spPr/>
      <dgm:t>
        <a:bodyPr/>
        <a:lstStyle/>
        <a:p>
          <a:r>
            <a:rPr lang="en-US" dirty="0" smtClean="0"/>
            <a:t>Weave</a:t>
          </a:r>
          <a:r>
            <a:rPr lang="en-US" baseline="0" dirty="0" smtClean="0"/>
            <a:t> a data story</a:t>
          </a:r>
          <a:endParaRPr lang="en-US" dirty="0"/>
        </a:p>
      </dgm:t>
    </dgm:pt>
    <dgm:pt modelId="{8D0FFB95-426B-264C-B2B1-1BC1674D3AEB}" type="parTrans" cxnId="{F1106967-B5D7-834B-848F-252EFC19852E}">
      <dgm:prSet/>
      <dgm:spPr/>
      <dgm:t>
        <a:bodyPr/>
        <a:lstStyle/>
        <a:p>
          <a:endParaRPr lang="en-US"/>
        </a:p>
      </dgm:t>
    </dgm:pt>
    <dgm:pt modelId="{665E5A78-99D4-D04B-8D8E-62317A659AB9}" type="sibTrans" cxnId="{F1106967-B5D7-834B-848F-252EFC19852E}">
      <dgm:prSet/>
      <dgm:spPr/>
      <dgm:t>
        <a:bodyPr/>
        <a:lstStyle/>
        <a:p>
          <a:endParaRPr lang="en-US"/>
        </a:p>
      </dgm:t>
    </dgm:pt>
    <dgm:pt modelId="{90282E6F-A27B-B740-AAEE-C593F54751B3}" type="pres">
      <dgm:prSet presAssocID="{209D5BE1-2548-3F4F-A081-80B1E2F1AC76}" presName="Name0" presStyleCnt="0">
        <dgm:presLayoutVars>
          <dgm:dir/>
          <dgm:animLvl val="lvl"/>
          <dgm:resizeHandles val="exact"/>
        </dgm:presLayoutVars>
      </dgm:prSet>
      <dgm:spPr/>
    </dgm:pt>
    <dgm:pt modelId="{529923C6-3323-8E41-B2B3-3B51C05C43C5}" type="pres">
      <dgm:prSet presAssocID="{413731C2-0FB4-BF41-B2A7-97A0581E3FF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EBF29-1EE6-244E-9F20-171B420EAD01}" type="pres">
      <dgm:prSet presAssocID="{B1697136-CBEF-2147-B328-FF242120E0E6}" presName="parTxOnlySpace" presStyleCnt="0"/>
      <dgm:spPr/>
    </dgm:pt>
    <dgm:pt modelId="{D72E3FF1-A825-4A4A-9FEB-4D4CFA0A4940}" type="pres">
      <dgm:prSet presAssocID="{1A2B1544-01F6-6249-A721-F664765AA3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8015F-FB1A-C445-8D37-69FC95F82A40}" type="pres">
      <dgm:prSet presAssocID="{8B15C3DE-B80F-D740-A500-C89F1C64B8F4}" presName="parTxOnlySpace" presStyleCnt="0"/>
      <dgm:spPr/>
    </dgm:pt>
    <dgm:pt modelId="{5B8E647D-226A-1A4E-A3D3-2E0BE4B1AE63}" type="pres">
      <dgm:prSet presAssocID="{66BC06B4-05EB-D649-9F3D-D1760224E7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2F5C1-1C47-D34B-A8B1-948021CEC1F2}" type="pres">
      <dgm:prSet presAssocID="{4407E5E2-3EF2-C341-AFDC-470FAE7389B0}" presName="parTxOnlySpace" presStyleCnt="0"/>
      <dgm:spPr/>
    </dgm:pt>
    <dgm:pt modelId="{E872F4E3-27A5-9F40-9715-1B785271C9E4}" type="pres">
      <dgm:prSet presAssocID="{559A2829-5CDF-FF44-976D-B02AB09370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59C0B8-16CB-A343-AA7C-C126E49231A8}" type="presOf" srcId="{66BC06B4-05EB-D649-9F3D-D1760224E70A}" destId="{5B8E647D-226A-1A4E-A3D3-2E0BE4B1AE63}" srcOrd="0" destOrd="0" presId="urn:microsoft.com/office/officeart/2005/8/layout/chevron1"/>
    <dgm:cxn modelId="{D5DBFF89-1079-C944-A72B-32D65B14D16C}" srcId="{209D5BE1-2548-3F4F-A081-80B1E2F1AC76}" destId="{66BC06B4-05EB-D649-9F3D-D1760224E70A}" srcOrd="2" destOrd="0" parTransId="{4DA77AA7-73F5-CC45-BB6F-F6B14E91F593}" sibTransId="{4407E5E2-3EF2-C341-AFDC-470FAE7389B0}"/>
    <dgm:cxn modelId="{F1106967-B5D7-834B-848F-252EFC19852E}" srcId="{209D5BE1-2548-3F4F-A081-80B1E2F1AC76}" destId="{559A2829-5CDF-FF44-976D-B02AB0937049}" srcOrd="3" destOrd="0" parTransId="{8D0FFB95-426B-264C-B2B1-1BC1674D3AEB}" sibTransId="{665E5A78-99D4-D04B-8D8E-62317A659AB9}"/>
    <dgm:cxn modelId="{12051AB8-B945-F247-A5DB-381BB5971776}" type="presOf" srcId="{559A2829-5CDF-FF44-976D-B02AB0937049}" destId="{E872F4E3-27A5-9F40-9715-1B785271C9E4}" srcOrd="0" destOrd="0" presId="urn:microsoft.com/office/officeart/2005/8/layout/chevron1"/>
    <dgm:cxn modelId="{B743BC51-5583-DD47-940A-A2C4217369A3}" type="presOf" srcId="{1A2B1544-01F6-6249-A721-F664765AA39E}" destId="{D72E3FF1-A825-4A4A-9FEB-4D4CFA0A4940}" srcOrd="0" destOrd="0" presId="urn:microsoft.com/office/officeart/2005/8/layout/chevron1"/>
    <dgm:cxn modelId="{400E1E64-D4FE-EE4F-8E78-957DEA6D1F1A}" type="presOf" srcId="{209D5BE1-2548-3F4F-A081-80B1E2F1AC76}" destId="{90282E6F-A27B-B740-AAEE-C593F54751B3}" srcOrd="0" destOrd="0" presId="urn:microsoft.com/office/officeart/2005/8/layout/chevron1"/>
    <dgm:cxn modelId="{1D2E59C6-B449-8149-88DD-8057D7433E6F}" type="presOf" srcId="{413731C2-0FB4-BF41-B2A7-97A0581E3FF8}" destId="{529923C6-3323-8E41-B2B3-3B51C05C43C5}" srcOrd="0" destOrd="0" presId="urn:microsoft.com/office/officeart/2005/8/layout/chevron1"/>
    <dgm:cxn modelId="{D852CD95-D2CB-1444-8088-938DE4B99D83}" srcId="{209D5BE1-2548-3F4F-A081-80B1E2F1AC76}" destId="{1A2B1544-01F6-6249-A721-F664765AA39E}" srcOrd="1" destOrd="0" parTransId="{DF3B31A1-D457-3A46-B3FF-39F9036CC3BC}" sibTransId="{8B15C3DE-B80F-D740-A500-C89F1C64B8F4}"/>
    <dgm:cxn modelId="{0FE23985-A4A6-1E4B-9BB2-6EC7E2A463DA}" srcId="{209D5BE1-2548-3F4F-A081-80B1E2F1AC76}" destId="{413731C2-0FB4-BF41-B2A7-97A0581E3FF8}" srcOrd="0" destOrd="0" parTransId="{D1B7306C-4B33-D940-99F5-F288BDD214B3}" sibTransId="{B1697136-CBEF-2147-B328-FF242120E0E6}"/>
    <dgm:cxn modelId="{75E6ECB9-8AF4-0140-9617-D392F742C483}" type="presParOf" srcId="{90282E6F-A27B-B740-AAEE-C593F54751B3}" destId="{529923C6-3323-8E41-B2B3-3B51C05C43C5}" srcOrd="0" destOrd="0" presId="urn:microsoft.com/office/officeart/2005/8/layout/chevron1"/>
    <dgm:cxn modelId="{0FC12ED3-B392-EA45-AC20-00B840F275ED}" type="presParOf" srcId="{90282E6F-A27B-B740-AAEE-C593F54751B3}" destId="{6ADEBF29-1EE6-244E-9F20-171B420EAD01}" srcOrd="1" destOrd="0" presId="urn:microsoft.com/office/officeart/2005/8/layout/chevron1"/>
    <dgm:cxn modelId="{6B2B86CD-473E-184B-AAC4-BA5FF464171F}" type="presParOf" srcId="{90282E6F-A27B-B740-AAEE-C593F54751B3}" destId="{D72E3FF1-A825-4A4A-9FEB-4D4CFA0A4940}" srcOrd="2" destOrd="0" presId="urn:microsoft.com/office/officeart/2005/8/layout/chevron1"/>
    <dgm:cxn modelId="{48E935B5-74FB-8B46-8496-114DF01E5A68}" type="presParOf" srcId="{90282E6F-A27B-B740-AAEE-C593F54751B3}" destId="{1D58015F-FB1A-C445-8D37-69FC95F82A40}" srcOrd="3" destOrd="0" presId="urn:microsoft.com/office/officeart/2005/8/layout/chevron1"/>
    <dgm:cxn modelId="{16107C85-BABC-CD46-85DF-EEEBDF0E4170}" type="presParOf" srcId="{90282E6F-A27B-B740-AAEE-C593F54751B3}" destId="{5B8E647D-226A-1A4E-A3D3-2E0BE4B1AE63}" srcOrd="4" destOrd="0" presId="urn:microsoft.com/office/officeart/2005/8/layout/chevron1"/>
    <dgm:cxn modelId="{CC9A2CDD-FECC-9E4B-890E-509F4CE08162}" type="presParOf" srcId="{90282E6F-A27B-B740-AAEE-C593F54751B3}" destId="{5102F5C1-1C47-D34B-A8B1-948021CEC1F2}" srcOrd="5" destOrd="0" presId="urn:microsoft.com/office/officeart/2005/8/layout/chevron1"/>
    <dgm:cxn modelId="{B0BE84A9-9C62-6F47-92FE-2B4F72731C96}" type="presParOf" srcId="{90282E6F-A27B-B740-AAEE-C593F54751B3}" destId="{E872F4E3-27A5-9F40-9715-1B785271C9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923C6-3323-8E41-B2B3-3B51C05C43C5}">
      <dsp:nvSpPr>
        <dsp:cNvPr id="0" name=""/>
        <dsp:cNvSpPr/>
      </dsp:nvSpPr>
      <dsp:spPr>
        <a:xfrm>
          <a:off x="4563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95000"/>
                </a:schemeClr>
              </a:solidFill>
            </a:rPr>
            <a:t>Get data</a:t>
          </a:r>
          <a:endParaRPr lang="en-US" sz="2600" kern="1200" dirty="0">
            <a:solidFill>
              <a:schemeClr val="bg2">
                <a:lumMod val="95000"/>
              </a:schemeClr>
            </a:solidFill>
          </a:endParaRPr>
        </a:p>
      </dsp:txBody>
      <dsp:txXfrm>
        <a:off x="535886" y="448391"/>
        <a:ext cx="1593969" cy="1062646"/>
      </dsp:txXfrm>
    </dsp:sp>
    <dsp:sp modelId="{D72E3FF1-A825-4A4A-9FEB-4D4CFA0A4940}">
      <dsp:nvSpPr>
        <dsp:cNvPr id="0" name=""/>
        <dsp:cNvSpPr/>
      </dsp:nvSpPr>
      <dsp:spPr>
        <a:xfrm>
          <a:off x="2395517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95000"/>
                </a:schemeClr>
              </a:solidFill>
            </a:rPr>
            <a:t>Identify insights</a:t>
          </a:r>
          <a:endParaRPr lang="en-US" sz="2600" kern="1200" dirty="0">
            <a:solidFill>
              <a:schemeClr val="bg2">
                <a:lumMod val="95000"/>
              </a:schemeClr>
            </a:solidFill>
          </a:endParaRPr>
        </a:p>
      </dsp:txBody>
      <dsp:txXfrm>
        <a:off x="2926840" y="448391"/>
        <a:ext cx="1593969" cy="1062646"/>
      </dsp:txXfrm>
    </dsp:sp>
    <dsp:sp modelId="{5B8E647D-226A-1A4E-A3D3-2E0BE4B1AE63}">
      <dsp:nvSpPr>
        <dsp:cNvPr id="0" name=""/>
        <dsp:cNvSpPr/>
      </dsp:nvSpPr>
      <dsp:spPr>
        <a:xfrm>
          <a:off x="4786471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95000"/>
                </a:schemeClr>
              </a:solidFill>
            </a:rPr>
            <a:t>Present Visually</a:t>
          </a:r>
          <a:endParaRPr lang="en-US" sz="2600" kern="1200" dirty="0">
            <a:solidFill>
              <a:schemeClr val="bg2">
                <a:lumMod val="95000"/>
              </a:schemeClr>
            </a:solidFill>
          </a:endParaRPr>
        </a:p>
      </dsp:txBody>
      <dsp:txXfrm>
        <a:off x="5317794" y="448391"/>
        <a:ext cx="1593969" cy="1062646"/>
      </dsp:txXfrm>
    </dsp:sp>
    <dsp:sp modelId="{E872F4E3-27A5-9F40-9715-1B785271C9E4}">
      <dsp:nvSpPr>
        <dsp:cNvPr id="0" name=""/>
        <dsp:cNvSpPr/>
      </dsp:nvSpPr>
      <dsp:spPr>
        <a:xfrm>
          <a:off x="7177424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2">
                  <a:lumMod val="95000"/>
                </a:schemeClr>
              </a:solidFill>
            </a:rPr>
            <a:t>Weave</a:t>
          </a:r>
          <a:r>
            <a:rPr lang="en-US" sz="2600" kern="1200" baseline="0" dirty="0" smtClean="0">
              <a:solidFill>
                <a:schemeClr val="bg2">
                  <a:lumMod val="95000"/>
                </a:schemeClr>
              </a:solidFill>
            </a:rPr>
            <a:t> a data story</a:t>
          </a:r>
          <a:endParaRPr lang="en-US" sz="2600" kern="1200" dirty="0">
            <a:solidFill>
              <a:schemeClr val="bg2">
                <a:lumMod val="95000"/>
              </a:schemeClr>
            </a:solidFill>
          </a:endParaRPr>
        </a:p>
      </dsp:txBody>
      <dsp:txXfrm>
        <a:off x="7708747" y="448391"/>
        <a:ext cx="1593969" cy="1062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923C6-3323-8E41-B2B3-3B51C05C43C5}">
      <dsp:nvSpPr>
        <dsp:cNvPr id="0" name=""/>
        <dsp:cNvSpPr/>
      </dsp:nvSpPr>
      <dsp:spPr>
        <a:xfrm>
          <a:off x="4563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Get data</a:t>
          </a:r>
          <a:endParaRPr lang="en-US" sz="2600" kern="1200" dirty="0"/>
        </a:p>
      </dsp:txBody>
      <dsp:txXfrm>
        <a:off x="535886" y="448391"/>
        <a:ext cx="1593969" cy="1062646"/>
      </dsp:txXfrm>
    </dsp:sp>
    <dsp:sp modelId="{D72E3FF1-A825-4A4A-9FEB-4D4CFA0A4940}">
      <dsp:nvSpPr>
        <dsp:cNvPr id="0" name=""/>
        <dsp:cNvSpPr/>
      </dsp:nvSpPr>
      <dsp:spPr>
        <a:xfrm>
          <a:off x="2395517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 insights</a:t>
          </a:r>
          <a:endParaRPr lang="en-US" sz="2600" kern="1200" dirty="0"/>
        </a:p>
      </dsp:txBody>
      <dsp:txXfrm>
        <a:off x="2926840" y="448391"/>
        <a:ext cx="1593969" cy="1062646"/>
      </dsp:txXfrm>
    </dsp:sp>
    <dsp:sp modelId="{5B8E647D-226A-1A4E-A3D3-2E0BE4B1AE63}">
      <dsp:nvSpPr>
        <dsp:cNvPr id="0" name=""/>
        <dsp:cNvSpPr/>
      </dsp:nvSpPr>
      <dsp:spPr>
        <a:xfrm>
          <a:off x="4786471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Present Visually</a:t>
          </a:r>
          <a:endParaRPr lang="en-US" sz="2600" kern="1200" dirty="0"/>
        </a:p>
      </dsp:txBody>
      <dsp:txXfrm>
        <a:off x="5317794" y="448391"/>
        <a:ext cx="1593969" cy="1062646"/>
      </dsp:txXfrm>
    </dsp:sp>
    <dsp:sp modelId="{E872F4E3-27A5-9F40-9715-1B785271C9E4}">
      <dsp:nvSpPr>
        <dsp:cNvPr id="0" name=""/>
        <dsp:cNvSpPr/>
      </dsp:nvSpPr>
      <dsp:spPr>
        <a:xfrm>
          <a:off x="7177424" y="448391"/>
          <a:ext cx="2656615" cy="106264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Weave</a:t>
          </a:r>
          <a:r>
            <a:rPr lang="en-US" sz="2600" kern="1200" baseline="0" dirty="0" smtClean="0"/>
            <a:t> a data story</a:t>
          </a:r>
          <a:endParaRPr lang="en-US" sz="2600" kern="1200" dirty="0"/>
        </a:p>
      </dsp:txBody>
      <dsp:txXfrm>
        <a:off x="7708747" y="448391"/>
        <a:ext cx="1593969" cy="1062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RTS-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46" y="9079308"/>
            <a:ext cx="835275" cy="610990"/>
          </a:xfrm>
          <a:prstGeom prst="rect">
            <a:avLst/>
          </a:prstGeom>
        </p:spPr>
      </p:pic>
      <p:pic>
        <p:nvPicPr>
          <p:cNvPr id="7" name="Grafik 6" descr="SRG_SS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9064" y="9534098"/>
            <a:ext cx="414891" cy="156200"/>
          </a:xfrm>
          <a:prstGeom prst="rect">
            <a:avLst/>
          </a:prstGeom>
        </p:spPr>
      </p:pic>
      <p:pic>
        <p:nvPicPr>
          <p:cNvPr id="4" name="Grafik 5" descr="RTS-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46" y="9079308"/>
            <a:ext cx="835275" cy="610990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7125" y="9079379"/>
            <a:ext cx="855720" cy="613085"/>
          </a:xfrm>
          <a:prstGeom prst="rect">
            <a:avLst/>
          </a:prstGeom>
          <a:solidFill>
            <a:srgbClr val="AF001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65801" y="9237817"/>
            <a:ext cx="192616" cy="296209"/>
          </a:xfrm>
          <a:custGeom>
            <a:avLst/>
            <a:gdLst/>
            <a:ahLst/>
            <a:cxnLst>
              <a:cxn ang="0">
                <a:pos x="14" y="7012"/>
              </a:cxn>
              <a:cxn ang="0">
                <a:pos x="107" y="7102"/>
              </a:cxn>
              <a:cxn ang="0">
                <a:pos x="628" y="7171"/>
              </a:cxn>
              <a:cxn ang="0">
                <a:pos x="1960" y="7227"/>
              </a:cxn>
              <a:cxn ang="0">
                <a:pos x="2740" y="7200"/>
              </a:cxn>
              <a:cxn ang="0">
                <a:pos x="3455" y="7081"/>
              </a:cxn>
              <a:cxn ang="0">
                <a:pos x="4067" y="6858"/>
              </a:cxn>
              <a:cxn ang="0">
                <a:pos x="4558" y="6520"/>
              </a:cxn>
              <a:cxn ang="0">
                <a:pos x="4910" y="6056"/>
              </a:cxn>
              <a:cxn ang="0">
                <a:pos x="5104" y="5455"/>
              </a:cxn>
              <a:cxn ang="0">
                <a:pos x="5134" y="4891"/>
              </a:cxn>
              <a:cxn ang="0">
                <a:pos x="5080" y="4470"/>
              </a:cxn>
              <a:cxn ang="0">
                <a:pos x="4947" y="4089"/>
              </a:cxn>
              <a:cxn ang="0">
                <a:pos x="4719" y="3748"/>
              </a:cxn>
              <a:cxn ang="0">
                <a:pos x="4383" y="3450"/>
              </a:cxn>
              <a:cxn ang="0">
                <a:pos x="3925" y="3198"/>
              </a:cxn>
              <a:cxn ang="0">
                <a:pos x="3332" y="2993"/>
              </a:cxn>
              <a:cxn ang="0">
                <a:pos x="2130" y="2664"/>
              </a:cxn>
              <a:cxn ang="0">
                <a:pos x="1816" y="2479"/>
              </a:cxn>
              <a:cxn ang="0">
                <a:pos x="1663" y="2213"/>
              </a:cxn>
              <a:cxn ang="0">
                <a:pos x="1651" y="1936"/>
              </a:cxn>
              <a:cxn ang="0">
                <a:pos x="1715" y="1725"/>
              </a:cxn>
              <a:cxn ang="0">
                <a:pos x="1839" y="1570"/>
              </a:cxn>
              <a:cxn ang="0">
                <a:pos x="2130" y="1420"/>
              </a:cxn>
              <a:cxn ang="0">
                <a:pos x="2585" y="1356"/>
              </a:cxn>
              <a:cxn ang="0">
                <a:pos x="3547" y="1380"/>
              </a:cxn>
              <a:cxn ang="0">
                <a:pos x="4511" y="1436"/>
              </a:cxn>
              <a:cxn ang="0">
                <a:pos x="4648" y="1389"/>
              </a:cxn>
              <a:cxn ang="0">
                <a:pos x="4722" y="1260"/>
              </a:cxn>
              <a:cxn ang="0">
                <a:pos x="4866" y="225"/>
              </a:cxn>
              <a:cxn ang="0">
                <a:pos x="4788" y="135"/>
              </a:cxn>
              <a:cxn ang="0">
                <a:pos x="4366" y="65"/>
              </a:cxn>
              <a:cxn ang="0">
                <a:pos x="3083" y="2"/>
              </a:cxn>
              <a:cxn ang="0">
                <a:pos x="2195" y="28"/>
              </a:cxn>
              <a:cxn ang="0">
                <a:pos x="1506" y="161"/>
              </a:cxn>
              <a:cxn ang="0">
                <a:pos x="953" y="399"/>
              </a:cxn>
              <a:cxn ang="0">
                <a:pos x="533" y="731"/>
              </a:cxn>
              <a:cxn ang="0">
                <a:pos x="246" y="1152"/>
              </a:cxn>
              <a:cxn ang="0">
                <a:pos x="91" y="1654"/>
              </a:cxn>
              <a:cxn ang="0">
                <a:pos x="61" y="2154"/>
              </a:cxn>
              <a:cxn ang="0">
                <a:pos x="123" y="2640"/>
              </a:cxn>
              <a:cxn ang="0">
                <a:pos x="271" y="3058"/>
              </a:cxn>
              <a:cxn ang="0">
                <a:pos x="501" y="3412"/>
              </a:cxn>
              <a:cxn ang="0">
                <a:pos x="809" y="3704"/>
              </a:cxn>
              <a:cxn ang="0">
                <a:pos x="1192" y="3934"/>
              </a:cxn>
              <a:cxn ang="0">
                <a:pos x="1645" y="4104"/>
              </a:cxn>
              <a:cxn ang="0">
                <a:pos x="2898" y="4443"/>
              </a:cxn>
              <a:cxn ang="0">
                <a:pos x="3290" y="4646"/>
              </a:cxn>
              <a:cxn ang="0">
                <a:pos x="3487" y="4921"/>
              </a:cxn>
              <a:cxn ang="0">
                <a:pos x="3515" y="5217"/>
              </a:cxn>
              <a:cxn ang="0">
                <a:pos x="3464" y="5450"/>
              </a:cxn>
              <a:cxn ang="0">
                <a:pos x="3347" y="5621"/>
              </a:cxn>
              <a:cxn ang="0">
                <a:pos x="3160" y="5738"/>
              </a:cxn>
              <a:cxn ang="0">
                <a:pos x="2667" y="5841"/>
              </a:cxn>
              <a:cxn ang="0">
                <a:pos x="1897" y="5858"/>
              </a:cxn>
              <a:cxn ang="0">
                <a:pos x="493" y="5769"/>
              </a:cxn>
              <a:cxn ang="0">
                <a:pos x="261" y="5794"/>
              </a:cxn>
              <a:cxn ang="0">
                <a:pos x="172" y="5896"/>
              </a:cxn>
            </a:cxnLst>
            <a:rect l="0" t="0" r="r" b="b"/>
            <a:pathLst>
              <a:path w="5137" h="7227">
                <a:moveTo>
                  <a:pt x="135" y="6026"/>
                </a:moveTo>
                <a:lnTo>
                  <a:pt x="4" y="6875"/>
                </a:lnTo>
                <a:lnTo>
                  <a:pt x="4" y="6875"/>
                </a:lnTo>
                <a:lnTo>
                  <a:pt x="1" y="6905"/>
                </a:lnTo>
                <a:lnTo>
                  <a:pt x="0" y="6933"/>
                </a:lnTo>
                <a:lnTo>
                  <a:pt x="2" y="6957"/>
                </a:lnTo>
                <a:lnTo>
                  <a:pt x="5" y="6981"/>
                </a:lnTo>
                <a:lnTo>
                  <a:pt x="8" y="6992"/>
                </a:lnTo>
                <a:lnTo>
                  <a:pt x="11" y="7002"/>
                </a:lnTo>
                <a:lnTo>
                  <a:pt x="14" y="7012"/>
                </a:lnTo>
                <a:lnTo>
                  <a:pt x="18" y="7022"/>
                </a:lnTo>
                <a:lnTo>
                  <a:pt x="23" y="7031"/>
                </a:lnTo>
                <a:lnTo>
                  <a:pt x="29" y="7039"/>
                </a:lnTo>
                <a:lnTo>
                  <a:pt x="35" y="7048"/>
                </a:lnTo>
                <a:lnTo>
                  <a:pt x="41" y="7055"/>
                </a:lnTo>
                <a:lnTo>
                  <a:pt x="47" y="7062"/>
                </a:lnTo>
                <a:lnTo>
                  <a:pt x="55" y="7069"/>
                </a:lnTo>
                <a:lnTo>
                  <a:pt x="70" y="7082"/>
                </a:lnTo>
                <a:lnTo>
                  <a:pt x="88" y="7093"/>
                </a:lnTo>
                <a:lnTo>
                  <a:pt x="107" y="7102"/>
                </a:lnTo>
                <a:lnTo>
                  <a:pt x="128" y="7111"/>
                </a:lnTo>
                <a:lnTo>
                  <a:pt x="151" y="7118"/>
                </a:lnTo>
                <a:lnTo>
                  <a:pt x="176" y="7123"/>
                </a:lnTo>
                <a:lnTo>
                  <a:pt x="202" y="7128"/>
                </a:lnTo>
                <a:lnTo>
                  <a:pt x="202" y="7128"/>
                </a:lnTo>
                <a:lnTo>
                  <a:pt x="267" y="7137"/>
                </a:lnTo>
                <a:lnTo>
                  <a:pt x="344" y="7145"/>
                </a:lnTo>
                <a:lnTo>
                  <a:pt x="429" y="7154"/>
                </a:lnTo>
                <a:lnTo>
                  <a:pt x="525" y="7162"/>
                </a:lnTo>
                <a:lnTo>
                  <a:pt x="628" y="7171"/>
                </a:lnTo>
                <a:lnTo>
                  <a:pt x="739" y="7179"/>
                </a:lnTo>
                <a:lnTo>
                  <a:pt x="857" y="7186"/>
                </a:lnTo>
                <a:lnTo>
                  <a:pt x="982" y="7195"/>
                </a:lnTo>
                <a:lnTo>
                  <a:pt x="1111" y="7201"/>
                </a:lnTo>
                <a:lnTo>
                  <a:pt x="1246" y="7207"/>
                </a:lnTo>
                <a:lnTo>
                  <a:pt x="1383" y="7213"/>
                </a:lnTo>
                <a:lnTo>
                  <a:pt x="1524" y="7218"/>
                </a:lnTo>
                <a:lnTo>
                  <a:pt x="1668" y="7222"/>
                </a:lnTo>
                <a:lnTo>
                  <a:pt x="1814" y="7225"/>
                </a:lnTo>
                <a:lnTo>
                  <a:pt x="1960" y="7227"/>
                </a:lnTo>
                <a:lnTo>
                  <a:pt x="2108" y="7227"/>
                </a:lnTo>
                <a:lnTo>
                  <a:pt x="2108" y="7227"/>
                </a:lnTo>
                <a:lnTo>
                  <a:pt x="2189" y="7227"/>
                </a:lnTo>
                <a:lnTo>
                  <a:pt x="2270" y="7226"/>
                </a:lnTo>
                <a:lnTo>
                  <a:pt x="2351" y="7224"/>
                </a:lnTo>
                <a:lnTo>
                  <a:pt x="2430" y="7221"/>
                </a:lnTo>
                <a:lnTo>
                  <a:pt x="2508" y="7216"/>
                </a:lnTo>
                <a:lnTo>
                  <a:pt x="2587" y="7212"/>
                </a:lnTo>
                <a:lnTo>
                  <a:pt x="2664" y="7206"/>
                </a:lnTo>
                <a:lnTo>
                  <a:pt x="2740" y="7200"/>
                </a:lnTo>
                <a:lnTo>
                  <a:pt x="2816" y="7192"/>
                </a:lnTo>
                <a:lnTo>
                  <a:pt x="2891" y="7183"/>
                </a:lnTo>
                <a:lnTo>
                  <a:pt x="2964" y="7174"/>
                </a:lnTo>
                <a:lnTo>
                  <a:pt x="3038" y="7164"/>
                </a:lnTo>
                <a:lnTo>
                  <a:pt x="3109" y="7152"/>
                </a:lnTo>
                <a:lnTo>
                  <a:pt x="3181" y="7140"/>
                </a:lnTo>
                <a:lnTo>
                  <a:pt x="3251" y="7126"/>
                </a:lnTo>
                <a:lnTo>
                  <a:pt x="3319" y="7112"/>
                </a:lnTo>
                <a:lnTo>
                  <a:pt x="3388" y="7097"/>
                </a:lnTo>
                <a:lnTo>
                  <a:pt x="3455" y="7081"/>
                </a:lnTo>
                <a:lnTo>
                  <a:pt x="3521" y="7063"/>
                </a:lnTo>
                <a:lnTo>
                  <a:pt x="3587" y="7044"/>
                </a:lnTo>
                <a:lnTo>
                  <a:pt x="3650" y="7025"/>
                </a:lnTo>
                <a:lnTo>
                  <a:pt x="3713" y="7004"/>
                </a:lnTo>
                <a:lnTo>
                  <a:pt x="3775" y="6983"/>
                </a:lnTo>
                <a:lnTo>
                  <a:pt x="3836" y="6960"/>
                </a:lnTo>
                <a:lnTo>
                  <a:pt x="3895" y="6936"/>
                </a:lnTo>
                <a:lnTo>
                  <a:pt x="3953" y="6911"/>
                </a:lnTo>
                <a:lnTo>
                  <a:pt x="4011" y="6885"/>
                </a:lnTo>
                <a:lnTo>
                  <a:pt x="4067" y="6858"/>
                </a:lnTo>
                <a:lnTo>
                  <a:pt x="4122" y="6829"/>
                </a:lnTo>
                <a:lnTo>
                  <a:pt x="4176" y="6800"/>
                </a:lnTo>
                <a:lnTo>
                  <a:pt x="4228" y="6769"/>
                </a:lnTo>
                <a:lnTo>
                  <a:pt x="4280" y="6737"/>
                </a:lnTo>
                <a:lnTo>
                  <a:pt x="4329" y="6704"/>
                </a:lnTo>
                <a:lnTo>
                  <a:pt x="4377" y="6669"/>
                </a:lnTo>
                <a:lnTo>
                  <a:pt x="4425" y="6634"/>
                </a:lnTo>
                <a:lnTo>
                  <a:pt x="4470" y="6597"/>
                </a:lnTo>
                <a:lnTo>
                  <a:pt x="4515" y="6560"/>
                </a:lnTo>
                <a:lnTo>
                  <a:pt x="4558" y="6520"/>
                </a:lnTo>
                <a:lnTo>
                  <a:pt x="4600" y="6480"/>
                </a:lnTo>
                <a:lnTo>
                  <a:pt x="4640" y="6437"/>
                </a:lnTo>
                <a:lnTo>
                  <a:pt x="4679" y="6395"/>
                </a:lnTo>
                <a:lnTo>
                  <a:pt x="4717" y="6350"/>
                </a:lnTo>
                <a:lnTo>
                  <a:pt x="4753" y="6305"/>
                </a:lnTo>
                <a:lnTo>
                  <a:pt x="4787" y="6257"/>
                </a:lnTo>
                <a:lnTo>
                  <a:pt x="4820" y="6209"/>
                </a:lnTo>
                <a:lnTo>
                  <a:pt x="4851" y="6160"/>
                </a:lnTo>
                <a:lnTo>
                  <a:pt x="4881" y="6108"/>
                </a:lnTo>
                <a:lnTo>
                  <a:pt x="4910" y="6056"/>
                </a:lnTo>
                <a:lnTo>
                  <a:pt x="4936" y="6002"/>
                </a:lnTo>
                <a:lnTo>
                  <a:pt x="4962" y="5947"/>
                </a:lnTo>
                <a:lnTo>
                  <a:pt x="4986" y="5890"/>
                </a:lnTo>
                <a:lnTo>
                  <a:pt x="5008" y="5832"/>
                </a:lnTo>
                <a:lnTo>
                  <a:pt x="5027" y="5773"/>
                </a:lnTo>
                <a:lnTo>
                  <a:pt x="5046" y="5712"/>
                </a:lnTo>
                <a:lnTo>
                  <a:pt x="5064" y="5650"/>
                </a:lnTo>
                <a:lnTo>
                  <a:pt x="5078" y="5587"/>
                </a:lnTo>
                <a:lnTo>
                  <a:pt x="5092" y="5522"/>
                </a:lnTo>
                <a:lnTo>
                  <a:pt x="5104" y="5455"/>
                </a:lnTo>
                <a:lnTo>
                  <a:pt x="5114" y="5387"/>
                </a:lnTo>
                <a:lnTo>
                  <a:pt x="5122" y="5317"/>
                </a:lnTo>
                <a:lnTo>
                  <a:pt x="5129" y="5246"/>
                </a:lnTo>
                <a:lnTo>
                  <a:pt x="5133" y="5173"/>
                </a:lnTo>
                <a:lnTo>
                  <a:pt x="5136" y="5100"/>
                </a:lnTo>
                <a:lnTo>
                  <a:pt x="5137" y="5024"/>
                </a:lnTo>
                <a:lnTo>
                  <a:pt x="5137" y="5024"/>
                </a:lnTo>
                <a:lnTo>
                  <a:pt x="5136" y="4979"/>
                </a:lnTo>
                <a:lnTo>
                  <a:pt x="5136" y="4935"/>
                </a:lnTo>
                <a:lnTo>
                  <a:pt x="5134" y="4891"/>
                </a:lnTo>
                <a:lnTo>
                  <a:pt x="5132" y="4847"/>
                </a:lnTo>
                <a:lnTo>
                  <a:pt x="5129" y="4804"/>
                </a:lnTo>
                <a:lnTo>
                  <a:pt x="5126" y="4761"/>
                </a:lnTo>
                <a:lnTo>
                  <a:pt x="5121" y="4719"/>
                </a:lnTo>
                <a:lnTo>
                  <a:pt x="5117" y="4676"/>
                </a:lnTo>
                <a:lnTo>
                  <a:pt x="5110" y="4634"/>
                </a:lnTo>
                <a:lnTo>
                  <a:pt x="5104" y="4592"/>
                </a:lnTo>
                <a:lnTo>
                  <a:pt x="5097" y="4552"/>
                </a:lnTo>
                <a:lnTo>
                  <a:pt x="5089" y="4510"/>
                </a:lnTo>
                <a:lnTo>
                  <a:pt x="5080" y="4470"/>
                </a:lnTo>
                <a:lnTo>
                  <a:pt x="5071" y="4431"/>
                </a:lnTo>
                <a:lnTo>
                  <a:pt x="5061" y="4391"/>
                </a:lnTo>
                <a:lnTo>
                  <a:pt x="5049" y="4352"/>
                </a:lnTo>
                <a:lnTo>
                  <a:pt x="5037" y="4314"/>
                </a:lnTo>
                <a:lnTo>
                  <a:pt x="5024" y="4274"/>
                </a:lnTo>
                <a:lnTo>
                  <a:pt x="5010" y="4237"/>
                </a:lnTo>
                <a:lnTo>
                  <a:pt x="4995" y="4200"/>
                </a:lnTo>
                <a:lnTo>
                  <a:pt x="4980" y="4162"/>
                </a:lnTo>
                <a:lnTo>
                  <a:pt x="4963" y="4125"/>
                </a:lnTo>
                <a:lnTo>
                  <a:pt x="4947" y="4089"/>
                </a:lnTo>
                <a:lnTo>
                  <a:pt x="4928" y="4053"/>
                </a:lnTo>
                <a:lnTo>
                  <a:pt x="4908" y="4017"/>
                </a:lnTo>
                <a:lnTo>
                  <a:pt x="4889" y="3982"/>
                </a:lnTo>
                <a:lnTo>
                  <a:pt x="4867" y="3948"/>
                </a:lnTo>
                <a:lnTo>
                  <a:pt x="4845" y="3913"/>
                </a:lnTo>
                <a:lnTo>
                  <a:pt x="4821" y="3880"/>
                </a:lnTo>
                <a:lnTo>
                  <a:pt x="4798" y="3845"/>
                </a:lnTo>
                <a:lnTo>
                  <a:pt x="4773" y="3813"/>
                </a:lnTo>
                <a:lnTo>
                  <a:pt x="4746" y="3780"/>
                </a:lnTo>
                <a:lnTo>
                  <a:pt x="4719" y="3748"/>
                </a:lnTo>
                <a:lnTo>
                  <a:pt x="4690" y="3716"/>
                </a:lnTo>
                <a:lnTo>
                  <a:pt x="4661" y="3685"/>
                </a:lnTo>
                <a:lnTo>
                  <a:pt x="4630" y="3654"/>
                </a:lnTo>
                <a:lnTo>
                  <a:pt x="4599" y="3624"/>
                </a:lnTo>
                <a:lnTo>
                  <a:pt x="4565" y="3594"/>
                </a:lnTo>
                <a:lnTo>
                  <a:pt x="4531" y="3564"/>
                </a:lnTo>
                <a:lnTo>
                  <a:pt x="4496" y="3535"/>
                </a:lnTo>
                <a:lnTo>
                  <a:pt x="4460" y="3507"/>
                </a:lnTo>
                <a:lnTo>
                  <a:pt x="4422" y="3478"/>
                </a:lnTo>
                <a:lnTo>
                  <a:pt x="4383" y="3450"/>
                </a:lnTo>
                <a:lnTo>
                  <a:pt x="4343" y="3423"/>
                </a:lnTo>
                <a:lnTo>
                  <a:pt x="4301" y="3396"/>
                </a:lnTo>
                <a:lnTo>
                  <a:pt x="4259" y="3370"/>
                </a:lnTo>
                <a:lnTo>
                  <a:pt x="4215" y="3344"/>
                </a:lnTo>
                <a:lnTo>
                  <a:pt x="4171" y="3318"/>
                </a:lnTo>
                <a:lnTo>
                  <a:pt x="4124" y="3293"/>
                </a:lnTo>
                <a:lnTo>
                  <a:pt x="4077" y="3268"/>
                </a:lnTo>
                <a:lnTo>
                  <a:pt x="4028" y="3245"/>
                </a:lnTo>
                <a:lnTo>
                  <a:pt x="3977" y="3221"/>
                </a:lnTo>
                <a:lnTo>
                  <a:pt x="3925" y="3198"/>
                </a:lnTo>
                <a:lnTo>
                  <a:pt x="3873" y="3175"/>
                </a:lnTo>
                <a:lnTo>
                  <a:pt x="3818" y="3152"/>
                </a:lnTo>
                <a:lnTo>
                  <a:pt x="3763" y="3131"/>
                </a:lnTo>
                <a:lnTo>
                  <a:pt x="3705" y="3110"/>
                </a:lnTo>
                <a:lnTo>
                  <a:pt x="3647" y="3089"/>
                </a:lnTo>
                <a:lnTo>
                  <a:pt x="3587" y="3068"/>
                </a:lnTo>
                <a:lnTo>
                  <a:pt x="3524" y="3049"/>
                </a:lnTo>
                <a:lnTo>
                  <a:pt x="3462" y="3029"/>
                </a:lnTo>
                <a:lnTo>
                  <a:pt x="3398" y="3010"/>
                </a:lnTo>
                <a:lnTo>
                  <a:pt x="3332" y="2993"/>
                </a:lnTo>
                <a:lnTo>
                  <a:pt x="3265" y="2974"/>
                </a:lnTo>
                <a:lnTo>
                  <a:pt x="2449" y="2765"/>
                </a:lnTo>
                <a:lnTo>
                  <a:pt x="2449" y="2765"/>
                </a:lnTo>
                <a:lnTo>
                  <a:pt x="2399" y="2751"/>
                </a:lnTo>
                <a:lnTo>
                  <a:pt x="2349" y="2738"/>
                </a:lnTo>
                <a:lnTo>
                  <a:pt x="2302" y="2723"/>
                </a:lnTo>
                <a:lnTo>
                  <a:pt x="2257" y="2710"/>
                </a:lnTo>
                <a:lnTo>
                  <a:pt x="2212" y="2694"/>
                </a:lnTo>
                <a:lnTo>
                  <a:pt x="2171" y="2680"/>
                </a:lnTo>
                <a:lnTo>
                  <a:pt x="2130" y="2664"/>
                </a:lnTo>
                <a:lnTo>
                  <a:pt x="2091" y="2649"/>
                </a:lnTo>
                <a:lnTo>
                  <a:pt x="2054" y="2632"/>
                </a:lnTo>
                <a:lnTo>
                  <a:pt x="2018" y="2615"/>
                </a:lnTo>
                <a:lnTo>
                  <a:pt x="1985" y="2598"/>
                </a:lnTo>
                <a:lnTo>
                  <a:pt x="1952" y="2579"/>
                </a:lnTo>
                <a:lnTo>
                  <a:pt x="1922" y="2561"/>
                </a:lnTo>
                <a:lnTo>
                  <a:pt x="1893" y="2541"/>
                </a:lnTo>
                <a:lnTo>
                  <a:pt x="1866" y="2521"/>
                </a:lnTo>
                <a:lnTo>
                  <a:pt x="1840" y="2501"/>
                </a:lnTo>
                <a:lnTo>
                  <a:pt x="1816" y="2479"/>
                </a:lnTo>
                <a:lnTo>
                  <a:pt x="1794" y="2457"/>
                </a:lnTo>
                <a:lnTo>
                  <a:pt x="1773" y="2433"/>
                </a:lnTo>
                <a:lnTo>
                  <a:pt x="1754" y="2410"/>
                </a:lnTo>
                <a:lnTo>
                  <a:pt x="1737" y="2385"/>
                </a:lnTo>
                <a:lnTo>
                  <a:pt x="1720" y="2359"/>
                </a:lnTo>
                <a:lnTo>
                  <a:pt x="1706" y="2332"/>
                </a:lnTo>
                <a:lnTo>
                  <a:pt x="1693" y="2304"/>
                </a:lnTo>
                <a:lnTo>
                  <a:pt x="1682" y="2275"/>
                </a:lnTo>
                <a:lnTo>
                  <a:pt x="1671" y="2244"/>
                </a:lnTo>
                <a:lnTo>
                  <a:pt x="1663" y="2213"/>
                </a:lnTo>
                <a:lnTo>
                  <a:pt x="1657" y="2181"/>
                </a:lnTo>
                <a:lnTo>
                  <a:pt x="1652" y="2146"/>
                </a:lnTo>
                <a:lnTo>
                  <a:pt x="1648" y="2112"/>
                </a:lnTo>
                <a:lnTo>
                  <a:pt x="1646" y="2076"/>
                </a:lnTo>
                <a:lnTo>
                  <a:pt x="1645" y="2038"/>
                </a:lnTo>
                <a:lnTo>
                  <a:pt x="1645" y="2038"/>
                </a:lnTo>
                <a:lnTo>
                  <a:pt x="1646" y="2012"/>
                </a:lnTo>
                <a:lnTo>
                  <a:pt x="1647" y="1986"/>
                </a:lnTo>
                <a:lnTo>
                  <a:pt x="1649" y="1961"/>
                </a:lnTo>
                <a:lnTo>
                  <a:pt x="1651" y="1936"/>
                </a:lnTo>
                <a:lnTo>
                  <a:pt x="1654" y="1912"/>
                </a:lnTo>
                <a:lnTo>
                  <a:pt x="1658" y="1888"/>
                </a:lnTo>
                <a:lnTo>
                  <a:pt x="1663" y="1867"/>
                </a:lnTo>
                <a:lnTo>
                  <a:pt x="1668" y="1844"/>
                </a:lnTo>
                <a:lnTo>
                  <a:pt x="1675" y="1823"/>
                </a:lnTo>
                <a:lnTo>
                  <a:pt x="1682" y="1802"/>
                </a:lnTo>
                <a:lnTo>
                  <a:pt x="1689" y="1782"/>
                </a:lnTo>
                <a:lnTo>
                  <a:pt x="1697" y="1762"/>
                </a:lnTo>
                <a:lnTo>
                  <a:pt x="1706" y="1743"/>
                </a:lnTo>
                <a:lnTo>
                  <a:pt x="1715" y="1725"/>
                </a:lnTo>
                <a:lnTo>
                  <a:pt x="1725" y="1707"/>
                </a:lnTo>
                <a:lnTo>
                  <a:pt x="1736" y="1690"/>
                </a:lnTo>
                <a:lnTo>
                  <a:pt x="1746" y="1673"/>
                </a:lnTo>
                <a:lnTo>
                  <a:pt x="1758" y="1656"/>
                </a:lnTo>
                <a:lnTo>
                  <a:pt x="1770" y="1641"/>
                </a:lnTo>
                <a:lnTo>
                  <a:pt x="1783" y="1625"/>
                </a:lnTo>
                <a:lnTo>
                  <a:pt x="1796" y="1611"/>
                </a:lnTo>
                <a:lnTo>
                  <a:pt x="1810" y="1597"/>
                </a:lnTo>
                <a:lnTo>
                  <a:pt x="1824" y="1583"/>
                </a:lnTo>
                <a:lnTo>
                  <a:pt x="1839" y="1570"/>
                </a:lnTo>
                <a:lnTo>
                  <a:pt x="1854" y="1558"/>
                </a:lnTo>
                <a:lnTo>
                  <a:pt x="1869" y="1546"/>
                </a:lnTo>
                <a:lnTo>
                  <a:pt x="1886" y="1533"/>
                </a:lnTo>
                <a:lnTo>
                  <a:pt x="1902" y="1523"/>
                </a:lnTo>
                <a:lnTo>
                  <a:pt x="1937" y="1501"/>
                </a:lnTo>
                <a:lnTo>
                  <a:pt x="1973" y="1481"/>
                </a:lnTo>
                <a:lnTo>
                  <a:pt x="2010" y="1464"/>
                </a:lnTo>
                <a:lnTo>
                  <a:pt x="2048" y="1448"/>
                </a:lnTo>
                <a:lnTo>
                  <a:pt x="2089" y="1434"/>
                </a:lnTo>
                <a:lnTo>
                  <a:pt x="2130" y="1420"/>
                </a:lnTo>
                <a:lnTo>
                  <a:pt x="2173" y="1409"/>
                </a:lnTo>
                <a:lnTo>
                  <a:pt x="2215" y="1398"/>
                </a:lnTo>
                <a:lnTo>
                  <a:pt x="2260" y="1389"/>
                </a:lnTo>
                <a:lnTo>
                  <a:pt x="2304" y="1381"/>
                </a:lnTo>
                <a:lnTo>
                  <a:pt x="2350" y="1375"/>
                </a:lnTo>
                <a:lnTo>
                  <a:pt x="2397" y="1369"/>
                </a:lnTo>
                <a:lnTo>
                  <a:pt x="2443" y="1364"/>
                </a:lnTo>
                <a:lnTo>
                  <a:pt x="2491" y="1361"/>
                </a:lnTo>
                <a:lnTo>
                  <a:pt x="2537" y="1358"/>
                </a:lnTo>
                <a:lnTo>
                  <a:pt x="2585" y="1356"/>
                </a:lnTo>
                <a:lnTo>
                  <a:pt x="2633" y="1355"/>
                </a:lnTo>
                <a:lnTo>
                  <a:pt x="2680" y="1355"/>
                </a:lnTo>
                <a:lnTo>
                  <a:pt x="2680" y="1355"/>
                </a:lnTo>
                <a:lnTo>
                  <a:pt x="2809" y="1356"/>
                </a:lnTo>
                <a:lnTo>
                  <a:pt x="2936" y="1357"/>
                </a:lnTo>
                <a:lnTo>
                  <a:pt x="3063" y="1360"/>
                </a:lnTo>
                <a:lnTo>
                  <a:pt x="3188" y="1364"/>
                </a:lnTo>
                <a:lnTo>
                  <a:pt x="3311" y="1368"/>
                </a:lnTo>
                <a:lnTo>
                  <a:pt x="3431" y="1374"/>
                </a:lnTo>
                <a:lnTo>
                  <a:pt x="3547" y="1380"/>
                </a:lnTo>
                <a:lnTo>
                  <a:pt x="3659" y="1385"/>
                </a:lnTo>
                <a:lnTo>
                  <a:pt x="3869" y="1398"/>
                </a:lnTo>
                <a:lnTo>
                  <a:pt x="4055" y="1411"/>
                </a:lnTo>
                <a:lnTo>
                  <a:pt x="4210" y="1422"/>
                </a:lnTo>
                <a:lnTo>
                  <a:pt x="4332" y="1433"/>
                </a:lnTo>
                <a:lnTo>
                  <a:pt x="4332" y="1433"/>
                </a:lnTo>
                <a:lnTo>
                  <a:pt x="4384" y="1436"/>
                </a:lnTo>
                <a:lnTo>
                  <a:pt x="4431" y="1438"/>
                </a:lnTo>
                <a:lnTo>
                  <a:pt x="4473" y="1438"/>
                </a:lnTo>
                <a:lnTo>
                  <a:pt x="4511" y="1436"/>
                </a:lnTo>
                <a:lnTo>
                  <a:pt x="4528" y="1435"/>
                </a:lnTo>
                <a:lnTo>
                  <a:pt x="4546" y="1432"/>
                </a:lnTo>
                <a:lnTo>
                  <a:pt x="4561" y="1430"/>
                </a:lnTo>
                <a:lnTo>
                  <a:pt x="4576" y="1425"/>
                </a:lnTo>
                <a:lnTo>
                  <a:pt x="4590" y="1421"/>
                </a:lnTo>
                <a:lnTo>
                  <a:pt x="4603" y="1416"/>
                </a:lnTo>
                <a:lnTo>
                  <a:pt x="4615" y="1411"/>
                </a:lnTo>
                <a:lnTo>
                  <a:pt x="4628" y="1405"/>
                </a:lnTo>
                <a:lnTo>
                  <a:pt x="4638" y="1397"/>
                </a:lnTo>
                <a:lnTo>
                  <a:pt x="4648" y="1389"/>
                </a:lnTo>
                <a:lnTo>
                  <a:pt x="4659" y="1381"/>
                </a:lnTo>
                <a:lnTo>
                  <a:pt x="4667" y="1371"/>
                </a:lnTo>
                <a:lnTo>
                  <a:pt x="4676" y="1361"/>
                </a:lnTo>
                <a:lnTo>
                  <a:pt x="4684" y="1350"/>
                </a:lnTo>
                <a:lnTo>
                  <a:pt x="4692" y="1337"/>
                </a:lnTo>
                <a:lnTo>
                  <a:pt x="4698" y="1324"/>
                </a:lnTo>
                <a:lnTo>
                  <a:pt x="4704" y="1309"/>
                </a:lnTo>
                <a:lnTo>
                  <a:pt x="4711" y="1294"/>
                </a:lnTo>
                <a:lnTo>
                  <a:pt x="4717" y="1277"/>
                </a:lnTo>
                <a:lnTo>
                  <a:pt x="4722" y="1260"/>
                </a:lnTo>
                <a:lnTo>
                  <a:pt x="4731" y="1221"/>
                </a:lnTo>
                <a:lnTo>
                  <a:pt x="4741" y="1179"/>
                </a:lnTo>
                <a:lnTo>
                  <a:pt x="4873" y="352"/>
                </a:lnTo>
                <a:lnTo>
                  <a:pt x="4873" y="352"/>
                </a:lnTo>
                <a:lnTo>
                  <a:pt x="4876" y="322"/>
                </a:lnTo>
                <a:lnTo>
                  <a:pt x="4876" y="295"/>
                </a:lnTo>
                <a:lnTo>
                  <a:pt x="4875" y="269"/>
                </a:lnTo>
                <a:lnTo>
                  <a:pt x="4871" y="246"/>
                </a:lnTo>
                <a:lnTo>
                  <a:pt x="4869" y="235"/>
                </a:lnTo>
                <a:lnTo>
                  <a:pt x="4866" y="225"/>
                </a:lnTo>
                <a:lnTo>
                  <a:pt x="4862" y="215"/>
                </a:lnTo>
                <a:lnTo>
                  <a:pt x="4858" y="205"/>
                </a:lnTo>
                <a:lnTo>
                  <a:pt x="4852" y="197"/>
                </a:lnTo>
                <a:lnTo>
                  <a:pt x="4847" y="187"/>
                </a:lnTo>
                <a:lnTo>
                  <a:pt x="4842" y="180"/>
                </a:lnTo>
                <a:lnTo>
                  <a:pt x="4836" y="172"/>
                </a:lnTo>
                <a:lnTo>
                  <a:pt x="4829" y="165"/>
                </a:lnTo>
                <a:lnTo>
                  <a:pt x="4821" y="157"/>
                </a:lnTo>
                <a:lnTo>
                  <a:pt x="4806" y="145"/>
                </a:lnTo>
                <a:lnTo>
                  <a:pt x="4788" y="135"/>
                </a:lnTo>
                <a:lnTo>
                  <a:pt x="4769" y="124"/>
                </a:lnTo>
                <a:lnTo>
                  <a:pt x="4748" y="117"/>
                </a:lnTo>
                <a:lnTo>
                  <a:pt x="4725" y="110"/>
                </a:lnTo>
                <a:lnTo>
                  <a:pt x="4700" y="103"/>
                </a:lnTo>
                <a:lnTo>
                  <a:pt x="4674" y="99"/>
                </a:lnTo>
                <a:lnTo>
                  <a:pt x="4674" y="99"/>
                </a:lnTo>
                <a:lnTo>
                  <a:pt x="4610" y="91"/>
                </a:lnTo>
                <a:lnTo>
                  <a:pt x="4536" y="82"/>
                </a:lnTo>
                <a:lnTo>
                  <a:pt x="4456" y="73"/>
                </a:lnTo>
                <a:lnTo>
                  <a:pt x="4366" y="65"/>
                </a:lnTo>
                <a:lnTo>
                  <a:pt x="4268" y="57"/>
                </a:lnTo>
                <a:lnTo>
                  <a:pt x="4163" y="49"/>
                </a:lnTo>
                <a:lnTo>
                  <a:pt x="4051" y="40"/>
                </a:lnTo>
                <a:lnTo>
                  <a:pt x="3931" y="33"/>
                </a:lnTo>
                <a:lnTo>
                  <a:pt x="3804" y="26"/>
                </a:lnTo>
                <a:lnTo>
                  <a:pt x="3672" y="20"/>
                </a:lnTo>
                <a:lnTo>
                  <a:pt x="3533" y="14"/>
                </a:lnTo>
                <a:lnTo>
                  <a:pt x="3389" y="9"/>
                </a:lnTo>
                <a:lnTo>
                  <a:pt x="3239" y="5"/>
                </a:lnTo>
                <a:lnTo>
                  <a:pt x="3083" y="2"/>
                </a:lnTo>
                <a:lnTo>
                  <a:pt x="2923" y="1"/>
                </a:lnTo>
                <a:lnTo>
                  <a:pt x="2757" y="0"/>
                </a:lnTo>
                <a:lnTo>
                  <a:pt x="2757" y="0"/>
                </a:lnTo>
                <a:lnTo>
                  <a:pt x="2673" y="0"/>
                </a:lnTo>
                <a:lnTo>
                  <a:pt x="2590" y="2"/>
                </a:lnTo>
                <a:lnTo>
                  <a:pt x="2508" y="5"/>
                </a:lnTo>
                <a:lnTo>
                  <a:pt x="2428" y="9"/>
                </a:lnTo>
                <a:lnTo>
                  <a:pt x="2349" y="14"/>
                </a:lnTo>
                <a:lnTo>
                  <a:pt x="2271" y="21"/>
                </a:lnTo>
                <a:lnTo>
                  <a:pt x="2195" y="28"/>
                </a:lnTo>
                <a:lnTo>
                  <a:pt x="2120" y="36"/>
                </a:lnTo>
                <a:lnTo>
                  <a:pt x="2046" y="45"/>
                </a:lnTo>
                <a:lnTo>
                  <a:pt x="1974" y="57"/>
                </a:lnTo>
                <a:lnTo>
                  <a:pt x="1902" y="68"/>
                </a:lnTo>
                <a:lnTo>
                  <a:pt x="1833" y="82"/>
                </a:lnTo>
                <a:lnTo>
                  <a:pt x="1766" y="95"/>
                </a:lnTo>
                <a:lnTo>
                  <a:pt x="1698" y="110"/>
                </a:lnTo>
                <a:lnTo>
                  <a:pt x="1633" y="126"/>
                </a:lnTo>
                <a:lnTo>
                  <a:pt x="1569" y="143"/>
                </a:lnTo>
                <a:lnTo>
                  <a:pt x="1506" y="161"/>
                </a:lnTo>
                <a:lnTo>
                  <a:pt x="1445" y="181"/>
                </a:lnTo>
                <a:lnTo>
                  <a:pt x="1385" y="201"/>
                </a:lnTo>
                <a:lnTo>
                  <a:pt x="1327" y="222"/>
                </a:lnTo>
                <a:lnTo>
                  <a:pt x="1269" y="244"/>
                </a:lnTo>
                <a:lnTo>
                  <a:pt x="1213" y="267"/>
                </a:lnTo>
                <a:lnTo>
                  <a:pt x="1158" y="292"/>
                </a:lnTo>
                <a:lnTo>
                  <a:pt x="1105" y="317"/>
                </a:lnTo>
                <a:lnTo>
                  <a:pt x="1053" y="343"/>
                </a:lnTo>
                <a:lnTo>
                  <a:pt x="1002" y="371"/>
                </a:lnTo>
                <a:lnTo>
                  <a:pt x="953" y="399"/>
                </a:lnTo>
                <a:lnTo>
                  <a:pt x="905" y="428"/>
                </a:lnTo>
                <a:lnTo>
                  <a:pt x="858" y="458"/>
                </a:lnTo>
                <a:lnTo>
                  <a:pt x="813" y="489"/>
                </a:lnTo>
                <a:lnTo>
                  <a:pt x="769" y="521"/>
                </a:lnTo>
                <a:lnTo>
                  <a:pt x="727" y="553"/>
                </a:lnTo>
                <a:lnTo>
                  <a:pt x="685" y="587"/>
                </a:lnTo>
                <a:lnTo>
                  <a:pt x="645" y="621"/>
                </a:lnTo>
                <a:lnTo>
                  <a:pt x="607" y="658"/>
                </a:lnTo>
                <a:lnTo>
                  <a:pt x="569" y="694"/>
                </a:lnTo>
                <a:lnTo>
                  <a:pt x="533" y="731"/>
                </a:lnTo>
                <a:lnTo>
                  <a:pt x="499" y="770"/>
                </a:lnTo>
                <a:lnTo>
                  <a:pt x="466" y="809"/>
                </a:lnTo>
                <a:lnTo>
                  <a:pt x="434" y="848"/>
                </a:lnTo>
                <a:lnTo>
                  <a:pt x="403" y="890"/>
                </a:lnTo>
                <a:lnTo>
                  <a:pt x="374" y="931"/>
                </a:lnTo>
                <a:lnTo>
                  <a:pt x="346" y="974"/>
                </a:lnTo>
                <a:lnTo>
                  <a:pt x="319" y="1017"/>
                </a:lnTo>
                <a:lnTo>
                  <a:pt x="293" y="1062"/>
                </a:lnTo>
                <a:lnTo>
                  <a:pt x="269" y="1106"/>
                </a:lnTo>
                <a:lnTo>
                  <a:pt x="246" y="1152"/>
                </a:lnTo>
                <a:lnTo>
                  <a:pt x="224" y="1198"/>
                </a:lnTo>
                <a:lnTo>
                  <a:pt x="205" y="1246"/>
                </a:lnTo>
                <a:lnTo>
                  <a:pt x="186" y="1295"/>
                </a:lnTo>
                <a:lnTo>
                  <a:pt x="168" y="1344"/>
                </a:lnTo>
                <a:lnTo>
                  <a:pt x="152" y="1393"/>
                </a:lnTo>
                <a:lnTo>
                  <a:pt x="137" y="1444"/>
                </a:lnTo>
                <a:lnTo>
                  <a:pt x="123" y="1496"/>
                </a:lnTo>
                <a:lnTo>
                  <a:pt x="112" y="1548"/>
                </a:lnTo>
                <a:lnTo>
                  <a:pt x="100" y="1600"/>
                </a:lnTo>
                <a:lnTo>
                  <a:pt x="91" y="1654"/>
                </a:lnTo>
                <a:lnTo>
                  <a:pt x="81" y="1708"/>
                </a:lnTo>
                <a:lnTo>
                  <a:pt x="75" y="1763"/>
                </a:lnTo>
                <a:lnTo>
                  <a:pt x="69" y="1819"/>
                </a:lnTo>
                <a:lnTo>
                  <a:pt x="65" y="1876"/>
                </a:lnTo>
                <a:lnTo>
                  <a:pt x="61" y="1933"/>
                </a:lnTo>
                <a:lnTo>
                  <a:pt x="60" y="1991"/>
                </a:lnTo>
                <a:lnTo>
                  <a:pt x="59" y="2049"/>
                </a:lnTo>
                <a:lnTo>
                  <a:pt x="59" y="2049"/>
                </a:lnTo>
                <a:lnTo>
                  <a:pt x="59" y="2102"/>
                </a:lnTo>
                <a:lnTo>
                  <a:pt x="61" y="2154"/>
                </a:lnTo>
                <a:lnTo>
                  <a:pt x="63" y="2205"/>
                </a:lnTo>
                <a:lnTo>
                  <a:pt x="66" y="2256"/>
                </a:lnTo>
                <a:lnTo>
                  <a:pt x="70" y="2307"/>
                </a:lnTo>
                <a:lnTo>
                  <a:pt x="75" y="2356"/>
                </a:lnTo>
                <a:lnTo>
                  <a:pt x="80" y="2405"/>
                </a:lnTo>
                <a:lnTo>
                  <a:pt x="88" y="2453"/>
                </a:lnTo>
                <a:lnTo>
                  <a:pt x="95" y="2501"/>
                </a:lnTo>
                <a:lnTo>
                  <a:pt x="103" y="2547"/>
                </a:lnTo>
                <a:lnTo>
                  <a:pt x="113" y="2594"/>
                </a:lnTo>
                <a:lnTo>
                  <a:pt x="123" y="2640"/>
                </a:lnTo>
                <a:lnTo>
                  <a:pt x="133" y="2684"/>
                </a:lnTo>
                <a:lnTo>
                  <a:pt x="146" y="2728"/>
                </a:lnTo>
                <a:lnTo>
                  <a:pt x="158" y="2771"/>
                </a:lnTo>
                <a:lnTo>
                  <a:pt x="172" y="2815"/>
                </a:lnTo>
                <a:lnTo>
                  <a:pt x="186" y="2857"/>
                </a:lnTo>
                <a:lnTo>
                  <a:pt x="202" y="2898"/>
                </a:lnTo>
                <a:lnTo>
                  <a:pt x="217" y="2939"/>
                </a:lnTo>
                <a:lnTo>
                  <a:pt x="235" y="2979"/>
                </a:lnTo>
                <a:lnTo>
                  <a:pt x="252" y="3019"/>
                </a:lnTo>
                <a:lnTo>
                  <a:pt x="271" y="3058"/>
                </a:lnTo>
                <a:lnTo>
                  <a:pt x="290" y="3096"/>
                </a:lnTo>
                <a:lnTo>
                  <a:pt x="310" y="3134"/>
                </a:lnTo>
                <a:lnTo>
                  <a:pt x="331" y="3171"/>
                </a:lnTo>
                <a:lnTo>
                  <a:pt x="353" y="3207"/>
                </a:lnTo>
                <a:lnTo>
                  <a:pt x="376" y="3243"/>
                </a:lnTo>
                <a:lnTo>
                  <a:pt x="399" y="3279"/>
                </a:lnTo>
                <a:lnTo>
                  <a:pt x="423" y="3313"/>
                </a:lnTo>
                <a:lnTo>
                  <a:pt x="448" y="3347"/>
                </a:lnTo>
                <a:lnTo>
                  <a:pt x="474" y="3380"/>
                </a:lnTo>
                <a:lnTo>
                  <a:pt x="501" y="3412"/>
                </a:lnTo>
                <a:lnTo>
                  <a:pt x="528" y="3444"/>
                </a:lnTo>
                <a:lnTo>
                  <a:pt x="556" y="3476"/>
                </a:lnTo>
                <a:lnTo>
                  <a:pt x="585" y="3507"/>
                </a:lnTo>
                <a:lnTo>
                  <a:pt x="615" y="3537"/>
                </a:lnTo>
                <a:lnTo>
                  <a:pt x="645" y="3566"/>
                </a:lnTo>
                <a:lnTo>
                  <a:pt x="676" y="3595"/>
                </a:lnTo>
                <a:lnTo>
                  <a:pt x="708" y="3623"/>
                </a:lnTo>
                <a:lnTo>
                  <a:pt x="741" y="3651"/>
                </a:lnTo>
                <a:lnTo>
                  <a:pt x="774" y="3678"/>
                </a:lnTo>
                <a:lnTo>
                  <a:pt x="809" y="3704"/>
                </a:lnTo>
                <a:lnTo>
                  <a:pt x="844" y="3729"/>
                </a:lnTo>
                <a:lnTo>
                  <a:pt x="880" y="3755"/>
                </a:lnTo>
                <a:lnTo>
                  <a:pt x="916" y="3779"/>
                </a:lnTo>
                <a:lnTo>
                  <a:pt x="954" y="3803"/>
                </a:lnTo>
                <a:lnTo>
                  <a:pt x="991" y="3827"/>
                </a:lnTo>
                <a:lnTo>
                  <a:pt x="1030" y="3850"/>
                </a:lnTo>
                <a:lnTo>
                  <a:pt x="1070" y="3871"/>
                </a:lnTo>
                <a:lnTo>
                  <a:pt x="1109" y="3893"/>
                </a:lnTo>
                <a:lnTo>
                  <a:pt x="1150" y="3914"/>
                </a:lnTo>
                <a:lnTo>
                  <a:pt x="1192" y="3934"/>
                </a:lnTo>
                <a:lnTo>
                  <a:pt x="1234" y="3954"/>
                </a:lnTo>
                <a:lnTo>
                  <a:pt x="1277" y="3973"/>
                </a:lnTo>
                <a:lnTo>
                  <a:pt x="1320" y="3991"/>
                </a:lnTo>
                <a:lnTo>
                  <a:pt x="1365" y="4009"/>
                </a:lnTo>
                <a:lnTo>
                  <a:pt x="1409" y="4027"/>
                </a:lnTo>
                <a:lnTo>
                  <a:pt x="1455" y="4043"/>
                </a:lnTo>
                <a:lnTo>
                  <a:pt x="1502" y="4060"/>
                </a:lnTo>
                <a:lnTo>
                  <a:pt x="1549" y="4075"/>
                </a:lnTo>
                <a:lnTo>
                  <a:pt x="1597" y="4090"/>
                </a:lnTo>
                <a:lnTo>
                  <a:pt x="1645" y="4104"/>
                </a:lnTo>
                <a:lnTo>
                  <a:pt x="1694" y="4118"/>
                </a:lnTo>
                <a:lnTo>
                  <a:pt x="1744" y="4131"/>
                </a:lnTo>
                <a:lnTo>
                  <a:pt x="2559" y="4341"/>
                </a:lnTo>
                <a:lnTo>
                  <a:pt x="2559" y="4341"/>
                </a:lnTo>
                <a:lnTo>
                  <a:pt x="2621" y="4357"/>
                </a:lnTo>
                <a:lnTo>
                  <a:pt x="2681" y="4374"/>
                </a:lnTo>
                <a:lnTo>
                  <a:pt x="2738" y="4391"/>
                </a:lnTo>
                <a:lnTo>
                  <a:pt x="2793" y="4408"/>
                </a:lnTo>
                <a:lnTo>
                  <a:pt x="2846" y="4425"/>
                </a:lnTo>
                <a:lnTo>
                  <a:pt x="2898" y="4443"/>
                </a:lnTo>
                <a:lnTo>
                  <a:pt x="2947" y="4462"/>
                </a:lnTo>
                <a:lnTo>
                  <a:pt x="2993" y="4480"/>
                </a:lnTo>
                <a:lnTo>
                  <a:pt x="3037" y="4499"/>
                </a:lnTo>
                <a:lnTo>
                  <a:pt x="3079" y="4519"/>
                </a:lnTo>
                <a:lnTo>
                  <a:pt x="3119" y="4538"/>
                </a:lnTo>
                <a:lnTo>
                  <a:pt x="3158" y="4559"/>
                </a:lnTo>
                <a:lnTo>
                  <a:pt x="3194" y="4580"/>
                </a:lnTo>
                <a:lnTo>
                  <a:pt x="3228" y="4602"/>
                </a:lnTo>
                <a:lnTo>
                  <a:pt x="3260" y="4623"/>
                </a:lnTo>
                <a:lnTo>
                  <a:pt x="3290" y="4646"/>
                </a:lnTo>
                <a:lnTo>
                  <a:pt x="3318" y="4670"/>
                </a:lnTo>
                <a:lnTo>
                  <a:pt x="3345" y="4695"/>
                </a:lnTo>
                <a:lnTo>
                  <a:pt x="3369" y="4720"/>
                </a:lnTo>
                <a:lnTo>
                  <a:pt x="3392" y="4746"/>
                </a:lnTo>
                <a:lnTo>
                  <a:pt x="3413" y="4773"/>
                </a:lnTo>
                <a:lnTo>
                  <a:pt x="3431" y="4799"/>
                </a:lnTo>
                <a:lnTo>
                  <a:pt x="3448" y="4828"/>
                </a:lnTo>
                <a:lnTo>
                  <a:pt x="3462" y="4859"/>
                </a:lnTo>
                <a:lnTo>
                  <a:pt x="3476" y="4889"/>
                </a:lnTo>
                <a:lnTo>
                  <a:pt x="3487" y="4921"/>
                </a:lnTo>
                <a:lnTo>
                  <a:pt x="3497" y="4953"/>
                </a:lnTo>
                <a:lnTo>
                  <a:pt x="3504" y="4987"/>
                </a:lnTo>
                <a:lnTo>
                  <a:pt x="3510" y="5022"/>
                </a:lnTo>
                <a:lnTo>
                  <a:pt x="3514" y="5058"/>
                </a:lnTo>
                <a:lnTo>
                  <a:pt x="3517" y="5096"/>
                </a:lnTo>
                <a:lnTo>
                  <a:pt x="3517" y="5134"/>
                </a:lnTo>
                <a:lnTo>
                  <a:pt x="3517" y="5134"/>
                </a:lnTo>
                <a:lnTo>
                  <a:pt x="3517" y="5162"/>
                </a:lnTo>
                <a:lnTo>
                  <a:pt x="3516" y="5190"/>
                </a:lnTo>
                <a:lnTo>
                  <a:pt x="3515" y="5217"/>
                </a:lnTo>
                <a:lnTo>
                  <a:pt x="3513" y="5244"/>
                </a:lnTo>
                <a:lnTo>
                  <a:pt x="3510" y="5270"/>
                </a:lnTo>
                <a:lnTo>
                  <a:pt x="3507" y="5295"/>
                </a:lnTo>
                <a:lnTo>
                  <a:pt x="3503" y="5318"/>
                </a:lnTo>
                <a:lnTo>
                  <a:pt x="3498" y="5342"/>
                </a:lnTo>
                <a:lnTo>
                  <a:pt x="3492" y="5365"/>
                </a:lnTo>
                <a:lnTo>
                  <a:pt x="3486" y="5388"/>
                </a:lnTo>
                <a:lnTo>
                  <a:pt x="3480" y="5410"/>
                </a:lnTo>
                <a:lnTo>
                  <a:pt x="3473" y="5430"/>
                </a:lnTo>
                <a:lnTo>
                  <a:pt x="3464" y="5450"/>
                </a:lnTo>
                <a:lnTo>
                  <a:pt x="3456" y="5470"/>
                </a:lnTo>
                <a:lnTo>
                  <a:pt x="3447" y="5489"/>
                </a:lnTo>
                <a:lnTo>
                  <a:pt x="3436" y="5508"/>
                </a:lnTo>
                <a:lnTo>
                  <a:pt x="3426" y="5526"/>
                </a:lnTo>
                <a:lnTo>
                  <a:pt x="3415" y="5543"/>
                </a:lnTo>
                <a:lnTo>
                  <a:pt x="3402" y="5560"/>
                </a:lnTo>
                <a:lnTo>
                  <a:pt x="3390" y="5576"/>
                </a:lnTo>
                <a:lnTo>
                  <a:pt x="3376" y="5592"/>
                </a:lnTo>
                <a:lnTo>
                  <a:pt x="3362" y="5606"/>
                </a:lnTo>
                <a:lnTo>
                  <a:pt x="3347" y="5621"/>
                </a:lnTo>
                <a:lnTo>
                  <a:pt x="3332" y="5635"/>
                </a:lnTo>
                <a:lnTo>
                  <a:pt x="3315" y="5649"/>
                </a:lnTo>
                <a:lnTo>
                  <a:pt x="3299" y="5661"/>
                </a:lnTo>
                <a:lnTo>
                  <a:pt x="3281" y="5674"/>
                </a:lnTo>
                <a:lnTo>
                  <a:pt x="3262" y="5686"/>
                </a:lnTo>
                <a:lnTo>
                  <a:pt x="3244" y="5698"/>
                </a:lnTo>
                <a:lnTo>
                  <a:pt x="3223" y="5708"/>
                </a:lnTo>
                <a:lnTo>
                  <a:pt x="3203" y="5718"/>
                </a:lnTo>
                <a:lnTo>
                  <a:pt x="3182" y="5729"/>
                </a:lnTo>
                <a:lnTo>
                  <a:pt x="3160" y="5738"/>
                </a:lnTo>
                <a:lnTo>
                  <a:pt x="3137" y="5747"/>
                </a:lnTo>
                <a:lnTo>
                  <a:pt x="3113" y="5757"/>
                </a:lnTo>
                <a:lnTo>
                  <a:pt x="3088" y="5765"/>
                </a:lnTo>
                <a:lnTo>
                  <a:pt x="3038" y="5779"/>
                </a:lnTo>
                <a:lnTo>
                  <a:pt x="2984" y="5794"/>
                </a:lnTo>
                <a:lnTo>
                  <a:pt x="2927" y="5805"/>
                </a:lnTo>
                <a:lnTo>
                  <a:pt x="2867" y="5817"/>
                </a:lnTo>
                <a:lnTo>
                  <a:pt x="2804" y="5826"/>
                </a:lnTo>
                <a:lnTo>
                  <a:pt x="2737" y="5834"/>
                </a:lnTo>
                <a:lnTo>
                  <a:pt x="2667" y="5841"/>
                </a:lnTo>
                <a:lnTo>
                  <a:pt x="2594" y="5847"/>
                </a:lnTo>
                <a:lnTo>
                  <a:pt x="2518" y="5851"/>
                </a:lnTo>
                <a:lnTo>
                  <a:pt x="2438" y="5855"/>
                </a:lnTo>
                <a:lnTo>
                  <a:pt x="2355" y="5858"/>
                </a:lnTo>
                <a:lnTo>
                  <a:pt x="2268" y="5859"/>
                </a:lnTo>
                <a:lnTo>
                  <a:pt x="2179" y="5860"/>
                </a:lnTo>
                <a:lnTo>
                  <a:pt x="2086" y="5861"/>
                </a:lnTo>
                <a:lnTo>
                  <a:pt x="2086" y="5861"/>
                </a:lnTo>
                <a:lnTo>
                  <a:pt x="1995" y="5860"/>
                </a:lnTo>
                <a:lnTo>
                  <a:pt x="1897" y="5858"/>
                </a:lnTo>
                <a:lnTo>
                  <a:pt x="1795" y="5855"/>
                </a:lnTo>
                <a:lnTo>
                  <a:pt x="1688" y="5850"/>
                </a:lnTo>
                <a:lnTo>
                  <a:pt x="1578" y="5845"/>
                </a:lnTo>
                <a:lnTo>
                  <a:pt x="1467" y="5839"/>
                </a:lnTo>
                <a:lnTo>
                  <a:pt x="1245" y="5825"/>
                </a:lnTo>
                <a:lnTo>
                  <a:pt x="1030" y="5811"/>
                </a:lnTo>
                <a:lnTo>
                  <a:pt x="836" y="5796"/>
                </a:lnTo>
                <a:lnTo>
                  <a:pt x="543" y="5773"/>
                </a:lnTo>
                <a:lnTo>
                  <a:pt x="543" y="5773"/>
                </a:lnTo>
                <a:lnTo>
                  <a:pt x="493" y="5769"/>
                </a:lnTo>
                <a:lnTo>
                  <a:pt x="445" y="5767"/>
                </a:lnTo>
                <a:lnTo>
                  <a:pt x="404" y="5767"/>
                </a:lnTo>
                <a:lnTo>
                  <a:pt x="365" y="5769"/>
                </a:lnTo>
                <a:lnTo>
                  <a:pt x="348" y="5771"/>
                </a:lnTo>
                <a:lnTo>
                  <a:pt x="331" y="5773"/>
                </a:lnTo>
                <a:lnTo>
                  <a:pt x="315" y="5776"/>
                </a:lnTo>
                <a:lnTo>
                  <a:pt x="300" y="5779"/>
                </a:lnTo>
                <a:lnTo>
                  <a:pt x="287" y="5784"/>
                </a:lnTo>
                <a:lnTo>
                  <a:pt x="273" y="5789"/>
                </a:lnTo>
                <a:lnTo>
                  <a:pt x="261" y="5794"/>
                </a:lnTo>
                <a:lnTo>
                  <a:pt x="248" y="5800"/>
                </a:lnTo>
                <a:lnTo>
                  <a:pt x="238" y="5807"/>
                </a:lnTo>
                <a:lnTo>
                  <a:pt x="228" y="5816"/>
                </a:lnTo>
                <a:lnTo>
                  <a:pt x="217" y="5824"/>
                </a:lnTo>
                <a:lnTo>
                  <a:pt x="209" y="5833"/>
                </a:lnTo>
                <a:lnTo>
                  <a:pt x="200" y="5845"/>
                </a:lnTo>
                <a:lnTo>
                  <a:pt x="192" y="5856"/>
                </a:lnTo>
                <a:lnTo>
                  <a:pt x="185" y="5868"/>
                </a:lnTo>
                <a:lnTo>
                  <a:pt x="178" y="5881"/>
                </a:lnTo>
                <a:lnTo>
                  <a:pt x="172" y="5896"/>
                </a:lnTo>
                <a:lnTo>
                  <a:pt x="165" y="5911"/>
                </a:lnTo>
                <a:lnTo>
                  <a:pt x="159" y="5928"/>
                </a:lnTo>
                <a:lnTo>
                  <a:pt x="154" y="5945"/>
                </a:lnTo>
                <a:lnTo>
                  <a:pt x="145" y="5984"/>
                </a:lnTo>
                <a:lnTo>
                  <a:pt x="135" y="6026"/>
                </a:lnTo>
                <a:lnTo>
                  <a:pt x="135" y="602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45762" y="9240401"/>
            <a:ext cx="178406" cy="291043"/>
          </a:xfrm>
          <a:custGeom>
            <a:avLst/>
            <a:gdLst/>
            <a:ahLst/>
            <a:cxnLst>
              <a:cxn ang="0">
                <a:pos x="4472" y="1366"/>
              </a:cxn>
              <a:cxn ang="0">
                <a:pos x="4580" y="1358"/>
              </a:cxn>
              <a:cxn ang="0">
                <a:pos x="4636" y="1341"/>
              </a:cxn>
              <a:cxn ang="0">
                <a:pos x="4681" y="1316"/>
              </a:cxn>
              <a:cxn ang="0">
                <a:pos x="4714" y="1281"/>
              </a:cxn>
              <a:cxn ang="0">
                <a:pos x="4737" y="1235"/>
              </a:cxn>
              <a:cxn ang="0">
                <a:pos x="4751" y="1177"/>
              </a:cxn>
              <a:cxn ang="0">
                <a:pos x="4758" y="297"/>
              </a:cxn>
              <a:cxn ang="0">
                <a:pos x="4751" y="188"/>
              </a:cxn>
              <a:cxn ang="0">
                <a:pos x="4737" y="130"/>
              </a:cxn>
              <a:cxn ang="0">
                <a:pos x="4714" y="84"/>
              </a:cxn>
              <a:cxn ang="0">
                <a:pos x="4681" y="49"/>
              </a:cxn>
              <a:cxn ang="0">
                <a:pos x="4636" y="24"/>
              </a:cxn>
              <a:cxn ang="0">
                <a:pos x="4580" y="8"/>
              </a:cxn>
              <a:cxn ang="0">
                <a:pos x="4472" y="0"/>
              </a:cxn>
              <a:cxn ang="0">
                <a:pos x="210" y="4"/>
              </a:cxn>
              <a:cxn ang="0">
                <a:pos x="148" y="15"/>
              </a:cxn>
              <a:cxn ang="0">
                <a:pos x="98" y="36"/>
              </a:cxn>
              <a:cxn ang="0">
                <a:pos x="60" y="66"/>
              </a:cxn>
              <a:cxn ang="0">
                <a:pos x="32" y="106"/>
              </a:cxn>
              <a:cxn ang="0">
                <a:pos x="13" y="158"/>
              </a:cxn>
              <a:cxn ang="0">
                <a:pos x="1" y="257"/>
              </a:cxn>
              <a:cxn ang="0">
                <a:pos x="1" y="6827"/>
              </a:cxn>
              <a:cxn ang="0">
                <a:pos x="13" y="6926"/>
              </a:cxn>
              <a:cxn ang="0">
                <a:pos x="32" y="6978"/>
              </a:cxn>
              <a:cxn ang="0">
                <a:pos x="60" y="7018"/>
              </a:cxn>
              <a:cxn ang="0">
                <a:pos x="98" y="7048"/>
              </a:cxn>
              <a:cxn ang="0">
                <a:pos x="148" y="7069"/>
              </a:cxn>
              <a:cxn ang="0">
                <a:pos x="210" y="7080"/>
              </a:cxn>
              <a:cxn ang="0">
                <a:pos x="1300" y="7084"/>
              </a:cxn>
              <a:cxn ang="0">
                <a:pos x="1407" y="7076"/>
              </a:cxn>
              <a:cxn ang="0">
                <a:pos x="1463" y="7060"/>
              </a:cxn>
              <a:cxn ang="0">
                <a:pos x="1508" y="7035"/>
              </a:cxn>
              <a:cxn ang="0">
                <a:pos x="1541" y="7000"/>
              </a:cxn>
              <a:cxn ang="0">
                <a:pos x="1564" y="6954"/>
              </a:cxn>
              <a:cxn ang="0">
                <a:pos x="1578" y="6896"/>
              </a:cxn>
              <a:cxn ang="0">
                <a:pos x="1586" y="4230"/>
              </a:cxn>
              <a:cxn ang="0">
                <a:pos x="4283" y="4227"/>
              </a:cxn>
              <a:cxn ang="0">
                <a:pos x="4345" y="4215"/>
              </a:cxn>
              <a:cxn ang="0">
                <a:pos x="4395" y="4194"/>
              </a:cxn>
              <a:cxn ang="0">
                <a:pos x="4434" y="4164"/>
              </a:cxn>
              <a:cxn ang="0">
                <a:pos x="4462" y="4124"/>
              </a:cxn>
              <a:cxn ang="0">
                <a:pos x="4481" y="4073"/>
              </a:cxn>
              <a:cxn ang="0">
                <a:pos x="4493" y="3972"/>
              </a:cxn>
              <a:cxn ang="0">
                <a:pos x="4493" y="3123"/>
              </a:cxn>
              <a:cxn ang="0">
                <a:pos x="4481" y="3022"/>
              </a:cxn>
              <a:cxn ang="0">
                <a:pos x="4462" y="2971"/>
              </a:cxn>
              <a:cxn ang="0">
                <a:pos x="4434" y="2930"/>
              </a:cxn>
              <a:cxn ang="0">
                <a:pos x="4395" y="2900"/>
              </a:cxn>
              <a:cxn ang="0">
                <a:pos x="4345" y="2880"/>
              </a:cxn>
              <a:cxn ang="0">
                <a:pos x="4283" y="2868"/>
              </a:cxn>
            </a:cxnLst>
            <a:rect l="0" t="0" r="r" b="b"/>
            <a:pathLst>
              <a:path w="4758" h="7084">
                <a:moveTo>
                  <a:pt x="1586" y="2865"/>
                </a:moveTo>
                <a:lnTo>
                  <a:pt x="1586" y="1366"/>
                </a:lnTo>
                <a:lnTo>
                  <a:pt x="4472" y="1366"/>
                </a:lnTo>
                <a:lnTo>
                  <a:pt x="4472" y="1366"/>
                </a:lnTo>
                <a:lnTo>
                  <a:pt x="4512" y="1365"/>
                </a:lnTo>
                <a:lnTo>
                  <a:pt x="4548" y="1362"/>
                </a:lnTo>
                <a:lnTo>
                  <a:pt x="4565" y="1360"/>
                </a:lnTo>
                <a:lnTo>
                  <a:pt x="4580" y="1358"/>
                </a:lnTo>
                <a:lnTo>
                  <a:pt x="4596" y="1355"/>
                </a:lnTo>
                <a:lnTo>
                  <a:pt x="4610" y="1350"/>
                </a:lnTo>
                <a:lnTo>
                  <a:pt x="4624" y="1346"/>
                </a:lnTo>
                <a:lnTo>
                  <a:pt x="4636" y="1341"/>
                </a:lnTo>
                <a:lnTo>
                  <a:pt x="4649" y="1336"/>
                </a:lnTo>
                <a:lnTo>
                  <a:pt x="4660" y="1330"/>
                </a:lnTo>
                <a:lnTo>
                  <a:pt x="4670" y="1323"/>
                </a:lnTo>
                <a:lnTo>
                  <a:pt x="4681" y="1316"/>
                </a:lnTo>
                <a:lnTo>
                  <a:pt x="4690" y="1308"/>
                </a:lnTo>
                <a:lnTo>
                  <a:pt x="4698" y="1300"/>
                </a:lnTo>
                <a:lnTo>
                  <a:pt x="4707" y="1290"/>
                </a:lnTo>
                <a:lnTo>
                  <a:pt x="4714" y="1281"/>
                </a:lnTo>
                <a:lnTo>
                  <a:pt x="4720" y="1271"/>
                </a:lnTo>
                <a:lnTo>
                  <a:pt x="4726" y="1259"/>
                </a:lnTo>
                <a:lnTo>
                  <a:pt x="4731" y="1248"/>
                </a:lnTo>
                <a:lnTo>
                  <a:pt x="4737" y="1235"/>
                </a:lnTo>
                <a:lnTo>
                  <a:pt x="4741" y="1222"/>
                </a:lnTo>
                <a:lnTo>
                  <a:pt x="4745" y="1207"/>
                </a:lnTo>
                <a:lnTo>
                  <a:pt x="4748" y="1193"/>
                </a:lnTo>
                <a:lnTo>
                  <a:pt x="4751" y="1177"/>
                </a:lnTo>
                <a:lnTo>
                  <a:pt x="4755" y="1144"/>
                </a:lnTo>
                <a:lnTo>
                  <a:pt x="4758" y="1108"/>
                </a:lnTo>
                <a:lnTo>
                  <a:pt x="4758" y="1069"/>
                </a:lnTo>
                <a:lnTo>
                  <a:pt x="4758" y="297"/>
                </a:lnTo>
                <a:lnTo>
                  <a:pt x="4758" y="297"/>
                </a:lnTo>
                <a:lnTo>
                  <a:pt x="4758" y="257"/>
                </a:lnTo>
                <a:lnTo>
                  <a:pt x="4755" y="221"/>
                </a:lnTo>
                <a:lnTo>
                  <a:pt x="4751" y="188"/>
                </a:lnTo>
                <a:lnTo>
                  <a:pt x="4748" y="173"/>
                </a:lnTo>
                <a:lnTo>
                  <a:pt x="4745" y="158"/>
                </a:lnTo>
                <a:lnTo>
                  <a:pt x="4741" y="144"/>
                </a:lnTo>
                <a:lnTo>
                  <a:pt x="4737" y="130"/>
                </a:lnTo>
                <a:lnTo>
                  <a:pt x="4731" y="118"/>
                </a:lnTo>
                <a:lnTo>
                  <a:pt x="4726" y="106"/>
                </a:lnTo>
                <a:lnTo>
                  <a:pt x="4720" y="95"/>
                </a:lnTo>
                <a:lnTo>
                  <a:pt x="4714" y="84"/>
                </a:lnTo>
                <a:lnTo>
                  <a:pt x="4707" y="75"/>
                </a:lnTo>
                <a:lnTo>
                  <a:pt x="4698" y="66"/>
                </a:lnTo>
                <a:lnTo>
                  <a:pt x="4690" y="58"/>
                </a:lnTo>
                <a:lnTo>
                  <a:pt x="4681" y="49"/>
                </a:lnTo>
                <a:lnTo>
                  <a:pt x="4670" y="42"/>
                </a:lnTo>
                <a:lnTo>
                  <a:pt x="4660" y="36"/>
                </a:lnTo>
                <a:lnTo>
                  <a:pt x="4649" y="30"/>
                </a:lnTo>
                <a:lnTo>
                  <a:pt x="4636" y="24"/>
                </a:lnTo>
                <a:lnTo>
                  <a:pt x="4624" y="19"/>
                </a:lnTo>
                <a:lnTo>
                  <a:pt x="4610" y="15"/>
                </a:lnTo>
                <a:lnTo>
                  <a:pt x="4596" y="12"/>
                </a:lnTo>
                <a:lnTo>
                  <a:pt x="4580" y="8"/>
                </a:lnTo>
                <a:lnTo>
                  <a:pt x="4565" y="6"/>
                </a:lnTo>
                <a:lnTo>
                  <a:pt x="4548" y="4"/>
                </a:lnTo>
                <a:lnTo>
                  <a:pt x="4512" y="1"/>
                </a:lnTo>
                <a:lnTo>
                  <a:pt x="4472" y="0"/>
                </a:lnTo>
                <a:lnTo>
                  <a:pt x="286" y="0"/>
                </a:lnTo>
                <a:lnTo>
                  <a:pt x="286" y="0"/>
                </a:lnTo>
                <a:lnTo>
                  <a:pt x="246" y="1"/>
                </a:lnTo>
                <a:lnTo>
                  <a:pt x="210" y="4"/>
                </a:lnTo>
                <a:lnTo>
                  <a:pt x="194" y="6"/>
                </a:lnTo>
                <a:lnTo>
                  <a:pt x="178" y="8"/>
                </a:lnTo>
                <a:lnTo>
                  <a:pt x="162" y="12"/>
                </a:lnTo>
                <a:lnTo>
                  <a:pt x="148" y="15"/>
                </a:lnTo>
                <a:lnTo>
                  <a:pt x="134" y="19"/>
                </a:lnTo>
                <a:lnTo>
                  <a:pt x="122" y="24"/>
                </a:lnTo>
                <a:lnTo>
                  <a:pt x="110" y="30"/>
                </a:lnTo>
                <a:lnTo>
                  <a:pt x="98" y="36"/>
                </a:lnTo>
                <a:lnTo>
                  <a:pt x="88" y="42"/>
                </a:lnTo>
                <a:lnTo>
                  <a:pt x="79" y="49"/>
                </a:lnTo>
                <a:lnTo>
                  <a:pt x="69" y="58"/>
                </a:lnTo>
                <a:lnTo>
                  <a:pt x="60" y="66"/>
                </a:lnTo>
                <a:lnTo>
                  <a:pt x="53" y="75"/>
                </a:lnTo>
                <a:lnTo>
                  <a:pt x="45" y="84"/>
                </a:lnTo>
                <a:lnTo>
                  <a:pt x="38" y="95"/>
                </a:lnTo>
                <a:lnTo>
                  <a:pt x="32" y="106"/>
                </a:lnTo>
                <a:lnTo>
                  <a:pt x="27" y="118"/>
                </a:lnTo>
                <a:lnTo>
                  <a:pt x="22" y="130"/>
                </a:lnTo>
                <a:lnTo>
                  <a:pt x="17" y="144"/>
                </a:lnTo>
                <a:lnTo>
                  <a:pt x="13" y="158"/>
                </a:lnTo>
                <a:lnTo>
                  <a:pt x="10" y="173"/>
                </a:lnTo>
                <a:lnTo>
                  <a:pt x="7" y="188"/>
                </a:lnTo>
                <a:lnTo>
                  <a:pt x="3" y="221"/>
                </a:lnTo>
                <a:lnTo>
                  <a:pt x="1" y="257"/>
                </a:lnTo>
                <a:lnTo>
                  <a:pt x="0" y="297"/>
                </a:lnTo>
                <a:lnTo>
                  <a:pt x="0" y="6787"/>
                </a:lnTo>
                <a:lnTo>
                  <a:pt x="0" y="6787"/>
                </a:lnTo>
                <a:lnTo>
                  <a:pt x="1" y="6827"/>
                </a:lnTo>
                <a:lnTo>
                  <a:pt x="3" y="6863"/>
                </a:lnTo>
                <a:lnTo>
                  <a:pt x="7" y="6896"/>
                </a:lnTo>
                <a:lnTo>
                  <a:pt x="10" y="6911"/>
                </a:lnTo>
                <a:lnTo>
                  <a:pt x="13" y="6926"/>
                </a:lnTo>
                <a:lnTo>
                  <a:pt x="17" y="6940"/>
                </a:lnTo>
                <a:lnTo>
                  <a:pt x="22" y="6954"/>
                </a:lnTo>
                <a:lnTo>
                  <a:pt x="27" y="6966"/>
                </a:lnTo>
                <a:lnTo>
                  <a:pt x="32" y="6978"/>
                </a:lnTo>
                <a:lnTo>
                  <a:pt x="38" y="6989"/>
                </a:lnTo>
                <a:lnTo>
                  <a:pt x="45" y="7000"/>
                </a:lnTo>
                <a:lnTo>
                  <a:pt x="53" y="7009"/>
                </a:lnTo>
                <a:lnTo>
                  <a:pt x="60" y="7018"/>
                </a:lnTo>
                <a:lnTo>
                  <a:pt x="69" y="7026"/>
                </a:lnTo>
                <a:lnTo>
                  <a:pt x="79" y="7035"/>
                </a:lnTo>
                <a:lnTo>
                  <a:pt x="88" y="7042"/>
                </a:lnTo>
                <a:lnTo>
                  <a:pt x="98" y="7048"/>
                </a:lnTo>
                <a:lnTo>
                  <a:pt x="110" y="7054"/>
                </a:lnTo>
                <a:lnTo>
                  <a:pt x="122" y="7060"/>
                </a:lnTo>
                <a:lnTo>
                  <a:pt x="134" y="7065"/>
                </a:lnTo>
                <a:lnTo>
                  <a:pt x="148" y="7069"/>
                </a:lnTo>
                <a:lnTo>
                  <a:pt x="162" y="7072"/>
                </a:lnTo>
                <a:lnTo>
                  <a:pt x="178" y="7076"/>
                </a:lnTo>
                <a:lnTo>
                  <a:pt x="194" y="7078"/>
                </a:lnTo>
                <a:lnTo>
                  <a:pt x="210" y="7080"/>
                </a:lnTo>
                <a:lnTo>
                  <a:pt x="246" y="7083"/>
                </a:lnTo>
                <a:lnTo>
                  <a:pt x="286" y="7084"/>
                </a:lnTo>
                <a:lnTo>
                  <a:pt x="1300" y="7084"/>
                </a:lnTo>
                <a:lnTo>
                  <a:pt x="1300" y="7084"/>
                </a:lnTo>
                <a:lnTo>
                  <a:pt x="1339" y="7083"/>
                </a:lnTo>
                <a:lnTo>
                  <a:pt x="1375" y="7080"/>
                </a:lnTo>
                <a:lnTo>
                  <a:pt x="1392" y="7078"/>
                </a:lnTo>
                <a:lnTo>
                  <a:pt x="1407" y="7076"/>
                </a:lnTo>
                <a:lnTo>
                  <a:pt x="1423" y="7072"/>
                </a:lnTo>
                <a:lnTo>
                  <a:pt x="1438" y="7069"/>
                </a:lnTo>
                <a:lnTo>
                  <a:pt x="1451" y="7065"/>
                </a:lnTo>
                <a:lnTo>
                  <a:pt x="1463" y="7060"/>
                </a:lnTo>
                <a:lnTo>
                  <a:pt x="1476" y="7054"/>
                </a:lnTo>
                <a:lnTo>
                  <a:pt x="1487" y="7048"/>
                </a:lnTo>
                <a:lnTo>
                  <a:pt x="1498" y="7042"/>
                </a:lnTo>
                <a:lnTo>
                  <a:pt x="1508" y="7035"/>
                </a:lnTo>
                <a:lnTo>
                  <a:pt x="1517" y="7026"/>
                </a:lnTo>
                <a:lnTo>
                  <a:pt x="1526" y="7018"/>
                </a:lnTo>
                <a:lnTo>
                  <a:pt x="1534" y="7009"/>
                </a:lnTo>
                <a:lnTo>
                  <a:pt x="1541" y="7000"/>
                </a:lnTo>
                <a:lnTo>
                  <a:pt x="1547" y="6989"/>
                </a:lnTo>
                <a:lnTo>
                  <a:pt x="1554" y="6978"/>
                </a:lnTo>
                <a:lnTo>
                  <a:pt x="1559" y="6966"/>
                </a:lnTo>
                <a:lnTo>
                  <a:pt x="1564" y="6954"/>
                </a:lnTo>
                <a:lnTo>
                  <a:pt x="1568" y="6940"/>
                </a:lnTo>
                <a:lnTo>
                  <a:pt x="1572" y="6926"/>
                </a:lnTo>
                <a:lnTo>
                  <a:pt x="1575" y="6911"/>
                </a:lnTo>
                <a:lnTo>
                  <a:pt x="1578" y="6896"/>
                </a:lnTo>
                <a:lnTo>
                  <a:pt x="1583" y="6863"/>
                </a:lnTo>
                <a:lnTo>
                  <a:pt x="1586" y="6827"/>
                </a:lnTo>
                <a:lnTo>
                  <a:pt x="1586" y="6787"/>
                </a:lnTo>
                <a:lnTo>
                  <a:pt x="1586" y="4230"/>
                </a:lnTo>
                <a:lnTo>
                  <a:pt x="4208" y="4230"/>
                </a:lnTo>
                <a:lnTo>
                  <a:pt x="4208" y="4230"/>
                </a:lnTo>
                <a:lnTo>
                  <a:pt x="4248" y="4229"/>
                </a:lnTo>
                <a:lnTo>
                  <a:pt x="4283" y="4227"/>
                </a:lnTo>
                <a:lnTo>
                  <a:pt x="4301" y="4225"/>
                </a:lnTo>
                <a:lnTo>
                  <a:pt x="4316" y="4222"/>
                </a:lnTo>
                <a:lnTo>
                  <a:pt x="4332" y="4219"/>
                </a:lnTo>
                <a:lnTo>
                  <a:pt x="4345" y="4215"/>
                </a:lnTo>
                <a:lnTo>
                  <a:pt x="4360" y="4211"/>
                </a:lnTo>
                <a:lnTo>
                  <a:pt x="4372" y="4207"/>
                </a:lnTo>
                <a:lnTo>
                  <a:pt x="4384" y="4200"/>
                </a:lnTo>
                <a:lnTo>
                  <a:pt x="4395" y="4194"/>
                </a:lnTo>
                <a:lnTo>
                  <a:pt x="4406" y="4188"/>
                </a:lnTo>
                <a:lnTo>
                  <a:pt x="4415" y="4181"/>
                </a:lnTo>
                <a:lnTo>
                  <a:pt x="4425" y="4173"/>
                </a:lnTo>
                <a:lnTo>
                  <a:pt x="4434" y="4164"/>
                </a:lnTo>
                <a:lnTo>
                  <a:pt x="4441" y="4156"/>
                </a:lnTo>
                <a:lnTo>
                  <a:pt x="4449" y="4145"/>
                </a:lnTo>
                <a:lnTo>
                  <a:pt x="4456" y="4135"/>
                </a:lnTo>
                <a:lnTo>
                  <a:pt x="4462" y="4124"/>
                </a:lnTo>
                <a:lnTo>
                  <a:pt x="4467" y="4112"/>
                </a:lnTo>
                <a:lnTo>
                  <a:pt x="4472" y="4100"/>
                </a:lnTo>
                <a:lnTo>
                  <a:pt x="4477" y="4086"/>
                </a:lnTo>
                <a:lnTo>
                  <a:pt x="4481" y="4073"/>
                </a:lnTo>
                <a:lnTo>
                  <a:pt x="4484" y="4058"/>
                </a:lnTo>
                <a:lnTo>
                  <a:pt x="4487" y="4043"/>
                </a:lnTo>
                <a:lnTo>
                  <a:pt x="4491" y="4009"/>
                </a:lnTo>
                <a:lnTo>
                  <a:pt x="4493" y="3972"/>
                </a:lnTo>
                <a:lnTo>
                  <a:pt x="4494" y="3933"/>
                </a:lnTo>
                <a:lnTo>
                  <a:pt x="4494" y="3162"/>
                </a:lnTo>
                <a:lnTo>
                  <a:pt x="4494" y="3162"/>
                </a:lnTo>
                <a:lnTo>
                  <a:pt x="4493" y="3123"/>
                </a:lnTo>
                <a:lnTo>
                  <a:pt x="4491" y="3086"/>
                </a:lnTo>
                <a:lnTo>
                  <a:pt x="4487" y="3053"/>
                </a:lnTo>
                <a:lnTo>
                  <a:pt x="4484" y="3037"/>
                </a:lnTo>
                <a:lnTo>
                  <a:pt x="4481" y="3022"/>
                </a:lnTo>
                <a:lnTo>
                  <a:pt x="4477" y="3009"/>
                </a:lnTo>
                <a:lnTo>
                  <a:pt x="4472" y="2996"/>
                </a:lnTo>
                <a:lnTo>
                  <a:pt x="4467" y="2983"/>
                </a:lnTo>
                <a:lnTo>
                  <a:pt x="4462" y="2971"/>
                </a:lnTo>
                <a:lnTo>
                  <a:pt x="4456" y="2960"/>
                </a:lnTo>
                <a:lnTo>
                  <a:pt x="4449" y="2950"/>
                </a:lnTo>
                <a:lnTo>
                  <a:pt x="4441" y="2940"/>
                </a:lnTo>
                <a:lnTo>
                  <a:pt x="4434" y="2930"/>
                </a:lnTo>
                <a:lnTo>
                  <a:pt x="4425" y="2922"/>
                </a:lnTo>
                <a:lnTo>
                  <a:pt x="4415" y="2915"/>
                </a:lnTo>
                <a:lnTo>
                  <a:pt x="4406" y="2907"/>
                </a:lnTo>
                <a:lnTo>
                  <a:pt x="4395" y="2900"/>
                </a:lnTo>
                <a:lnTo>
                  <a:pt x="4384" y="2894"/>
                </a:lnTo>
                <a:lnTo>
                  <a:pt x="4372" y="2889"/>
                </a:lnTo>
                <a:lnTo>
                  <a:pt x="4360" y="2885"/>
                </a:lnTo>
                <a:lnTo>
                  <a:pt x="4345" y="2880"/>
                </a:lnTo>
                <a:lnTo>
                  <a:pt x="4332" y="2876"/>
                </a:lnTo>
                <a:lnTo>
                  <a:pt x="4316" y="2873"/>
                </a:lnTo>
                <a:lnTo>
                  <a:pt x="4301" y="2870"/>
                </a:lnTo>
                <a:lnTo>
                  <a:pt x="4283" y="2868"/>
                </a:lnTo>
                <a:lnTo>
                  <a:pt x="4248" y="2865"/>
                </a:lnTo>
                <a:lnTo>
                  <a:pt x="4208" y="2865"/>
                </a:lnTo>
                <a:lnTo>
                  <a:pt x="1586" y="28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93941" y="9240401"/>
            <a:ext cx="216299" cy="291043"/>
          </a:xfrm>
          <a:custGeom>
            <a:avLst/>
            <a:gdLst/>
            <a:ahLst/>
            <a:cxnLst>
              <a:cxn ang="0">
                <a:pos x="2429" y="4070"/>
              </a:cxn>
              <a:cxn ang="0">
                <a:pos x="2427" y="4191"/>
              </a:cxn>
              <a:cxn ang="0">
                <a:pos x="2465" y="4329"/>
              </a:cxn>
              <a:cxn ang="0">
                <a:pos x="3864" y="6853"/>
              </a:cxn>
              <a:cxn ang="0">
                <a:pos x="3993" y="7006"/>
              </a:cxn>
              <a:cxn ang="0">
                <a:pos x="4089" y="7055"/>
              </a:cxn>
              <a:cxn ang="0">
                <a:pos x="4259" y="7083"/>
              </a:cxn>
              <a:cxn ang="0">
                <a:pos x="5581" y="7077"/>
              </a:cxn>
              <a:cxn ang="0">
                <a:pos x="5674" y="7039"/>
              </a:cxn>
              <a:cxn ang="0">
                <a:pos x="5735" y="6963"/>
              </a:cxn>
              <a:cxn ang="0">
                <a:pos x="5737" y="6846"/>
              </a:cxn>
              <a:cxn ang="0">
                <a:pos x="4065" y="4043"/>
              </a:cxn>
              <a:cxn ang="0">
                <a:pos x="4371" y="3833"/>
              </a:cxn>
              <a:cxn ang="0">
                <a:pos x="4711" y="3527"/>
              </a:cxn>
              <a:cxn ang="0">
                <a:pos x="4900" y="3282"/>
              </a:cxn>
              <a:cxn ang="0">
                <a:pos x="5023" y="3061"/>
              </a:cxn>
              <a:cxn ang="0">
                <a:pos x="5120" y="2809"/>
              </a:cxn>
              <a:cxn ang="0">
                <a:pos x="5183" y="2522"/>
              </a:cxn>
              <a:cxn ang="0">
                <a:pos x="5210" y="2198"/>
              </a:cxn>
              <a:cxn ang="0">
                <a:pos x="5196" y="1836"/>
              </a:cxn>
              <a:cxn ang="0">
                <a:pos x="5128" y="1438"/>
              </a:cxn>
              <a:cxn ang="0">
                <a:pos x="5003" y="1086"/>
              </a:cxn>
              <a:cxn ang="0">
                <a:pos x="4818" y="781"/>
              </a:cxn>
              <a:cxn ang="0">
                <a:pos x="4574" y="524"/>
              </a:cxn>
              <a:cxn ang="0">
                <a:pos x="4269" y="317"/>
              </a:cxn>
              <a:cxn ang="0">
                <a:pos x="3902" y="160"/>
              </a:cxn>
              <a:cxn ang="0">
                <a:pos x="3471" y="55"/>
              </a:cxn>
              <a:cxn ang="0">
                <a:pos x="2976" y="5"/>
              </a:cxn>
              <a:cxn ang="0">
                <a:pos x="210" y="4"/>
              </a:cxn>
              <a:cxn ang="0">
                <a:pos x="110" y="30"/>
              </a:cxn>
              <a:cxn ang="0">
                <a:pos x="45" y="84"/>
              </a:cxn>
              <a:cxn ang="0">
                <a:pos x="10" y="173"/>
              </a:cxn>
              <a:cxn ang="0">
                <a:pos x="1" y="6827"/>
              </a:cxn>
              <a:cxn ang="0">
                <a:pos x="27" y="6966"/>
              </a:cxn>
              <a:cxn ang="0">
                <a:pos x="79" y="7035"/>
              </a:cxn>
              <a:cxn ang="0">
                <a:pos x="162" y="7072"/>
              </a:cxn>
              <a:cxn ang="0">
                <a:pos x="1300" y="7084"/>
              </a:cxn>
              <a:cxn ang="0">
                <a:pos x="1451" y="7065"/>
              </a:cxn>
              <a:cxn ang="0">
                <a:pos x="1526" y="7018"/>
              </a:cxn>
              <a:cxn ang="0">
                <a:pos x="1568" y="6940"/>
              </a:cxn>
              <a:cxn ang="0">
                <a:pos x="1586" y="1311"/>
              </a:cxn>
              <a:cxn ang="0">
                <a:pos x="2918" y="1329"/>
              </a:cxn>
              <a:cxn ang="0">
                <a:pos x="3234" y="1420"/>
              </a:cxn>
              <a:cxn ang="0">
                <a:pos x="3370" y="1509"/>
              </a:cxn>
              <a:cxn ang="0">
                <a:pos x="3466" y="1610"/>
              </a:cxn>
              <a:cxn ang="0">
                <a:pos x="3537" y="1736"/>
              </a:cxn>
              <a:cxn ang="0">
                <a:pos x="3604" y="2006"/>
              </a:cxn>
              <a:cxn ang="0">
                <a:pos x="3606" y="2318"/>
              </a:cxn>
              <a:cxn ang="0">
                <a:pos x="3546" y="2594"/>
              </a:cxn>
              <a:cxn ang="0">
                <a:pos x="3437" y="2787"/>
              </a:cxn>
              <a:cxn ang="0">
                <a:pos x="3293" y="2919"/>
              </a:cxn>
              <a:cxn ang="0">
                <a:pos x="3106" y="3018"/>
              </a:cxn>
              <a:cxn ang="0">
                <a:pos x="2862" y="3088"/>
              </a:cxn>
              <a:cxn ang="0">
                <a:pos x="2717" y="3138"/>
              </a:cxn>
              <a:cxn ang="0">
                <a:pos x="2636" y="3244"/>
              </a:cxn>
              <a:cxn ang="0">
                <a:pos x="2578" y="3426"/>
              </a:cxn>
            </a:cxnLst>
            <a:rect l="0" t="0" r="r" b="b"/>
            <a:pathLst>
              <a:path w="5744" h="7084">
                <a:moveTo>
                  <a:pt x="2578" y="3426"/>
                </a:moveTo>
                <a:lnTo>
                  <a:pt x="2467" y="3890"/>
                </a:lnTo>
                <a:lnTo>
                  <a:pt x="2467" y="3890"/>
                </a:lnTo>
                <a:lnTo>
                  <a:pt x="2446" y="3977"/>
                </a:lnTo>
                <a:lnTo>
                  <a:pt x="2439" y="4012"/>
                </a:lnTo>
                <a:lnTo>
                  <a:pt x="2433" y="4043"/>
                </a:lnTo>
                <a:lnTo>
                  <a:pt x="2429" y="4070"/>
                </a:lnTo>
                <a:lnTo>
                  <a:pt x="2426" y="4094"/>
                </a:lnTo>
                <a:lnTo>
                  <a:pt x="2424" y="4113"/>
                </a:lnTo>
                <a:lnTo>
                  <a:pt x="2424" y="4131"/>
                </a:lnTo>
                <a:lnTo>
                  <a:pt x="2424" y="4131"/>
                </a:lnTo>
                <a:lnTo>
                  <a:pt x="2424" y="4152"/>
                </a:lnTo>
                <a:lnTo>
                  <a:pt x="2425" y="4171"/>
                </a:lnTo>
                <a:lnTo>
                  <a:pt x="2427" y="4191"/>
                </a:lnTo>
                <a:lnTo>
                  <a:pt x="2430" y="4211"/>
                </a:lnTo>
                <a:lnTo>
                  <a:pt x="2434" y="4230"/>
                </a:lnTo>
                <a:lnTo>
                  <a:pt x="2438" y="4249"/>
                </a:lnTo>
                <a:lnTo>
                  <a:pt x="2443" y="4269"/>
                </a:lnTo>
                <a:lnTo>
                  <a:pt x="2449" y="4288"/>
                </a:lnTo>
                <a:lnTo>
                  <a:pt x="2457" y="4308"/>
                </a:lnTo>
                <a:lnTo>
                  <a:pt x="2465" y="4329"/>
                </a:lnTo>
                <a:lnTo>
                  <a:pt x="2474" y="4348"/>
                </a:lnTo>
                <a:lnTo>
                  <a:pt x="2484" y="4370"/>
                </a:lnTo>
                <a:lnTo>
                  <a:pt x="2506" y="4415"/>
                </a:lnTo>
                <a:lnTo>
                  <a:pt x="2533" y="4462"/>
                </a:lnTo>
                <a:lnTo>
                  <a:pt x="3845" y="6820"/>
                </a:lnTo>
                <a:lnTo>
                  <a:pt x="3845" y="6820"/>
                </a:lnTo>
                <a:lnTo>
                  <a:pt x="3864" y="6853"/>
                </a:lnTo>
                <a:lnTo>
                  <a:pt x="3885" y="6885"/>
                </a:lnTo>
                <a:lnTo>
                  <a:pt x="3905" y="6914"/>
                </a:lnTo>
                <a:lnTo>
                  <a:pt x="3926" y="6940"/>
                </a:lnTo>
                <a:lnTo>
                  <a:pt x="3947" y="6964"/>
                </a:lnTo>
                <a:lnTo>
                  <a:pt x="3969" y="6986"/>
                </a:lnTo>
                <a:lnTo>
                  <a:pt x="3981" y="6995"/>
                </a:lnTo>
                <a:lnTo>
                  <a:pt x="3993" y="7006"/>
                </a:lnTo>
                <a:lnTo>
                  <a:pt x="4005" y="7014"/>
                </a:lnTo>
                <a:lnTo>
                  <a:pt x="4018" y="7022"/>
                </a:lnTo>
                <a:lnTo>
                  <a:pt x="4031" y="7030"/>
                </a:lnTo>
                <a:lnTo>
                  <a:pt x="4045" y="7037"/>
                </a:lnTo>
                <a:lnTo>
                  <a:pt x="4059" y="7044"/>
                </a:lnTo>
                <a:lnTo>
                  <a:pt x="4074" y="7050"/>
                </a:lnTo>
                <a:lnTo>
                  <a:pt x="4089" y="7055"/>
                </a:lnTo>
                <a:lnTo>
                  <a:pt x="4105" y="7061"/>
                </a:lnTo>
                <a:lnTo>
                  <a:pt x="4121" y="7065"/>
                </a:lnTo>
                <a:lnTo>
                  <a:pt x="4139" y="7069"/>
                </a:lnTo>
                <a:lnTo>
                  <a:pt x="4157" y="7073"/>
                </a:lnTo>
                <a:lnTo>
                  <a:pt x="4176" y="7076"/>
                </a:lnTo>
                <a:lnTo>
                  <a:pt x="4216" y="7080"/>
                </a:lnTo>
                <a:lnTo>
                  <a:pt x="4259" y="7083"/>
                </a:lnTo>
                <a:lnTo>
                  <a:pt x="4307" y="7084"/>
                </a:lnTo>
                <a:lnTo>
                  <a:pt x="5508" y="7084"/>
                </a:lnTo>
                <a:lnTo>
                  <a:pt x="5508" y="7084"/>
                </a:lnTo>
                <a:lnTo>
                  <a:pt x="5537" y="7083"/>
                </a:lnTo>
                <a:lnTo>
                  <a:pt x="5552" y="7081"/>
                </a:lnTo>
                <a:lnTo>
                  <a:pt x="5566" y="7079"/>
                </a:lnTo>
                <a:lnTo>
                  <a:pt x="5581" y="7077"/>
                </a:lnTo>
                <a:lnTo>
                  <a:pt x="5595" y="7073"/>
                </a:lnTo>
                <a:lnTo>
                  <a:pt x="5610" y="7069"/>
                </a:lnTo>
                <a:lnTo>
                  <a:pt x="5623" y="7065"/>
                </a:lnTo>
                <a:lnTo>
                  <a:pt x="5637" y="7059"/>
                </a:lnTo>
                <a:lnTo>
                  <a:pt x="5650" y="7053"/>
                </a:lnTo>
                <a:lnTo>
                  <a:pt x="5663" y="7046"/>
                </a:lnTo>
                <a:lnTo>
                  <a:pt x="5674" y="7039"/>
                </a:lnTo>
                <a:lnTo>
                  <a:pt x="5685" y="7030"/>
                </a:lnTo>
                <a:lnTo>
                  <a:pt x="5696" y="7021"/>
                </a:lnTo>
                <a:lnTo>
                  <a:pt x="5706" y="7011"/>
                </a:lnTo>
                <a:lnTo>
                  <a:pt x="5714" y="7001"/>
                </a:lnTo>
                <a:lnTo>
                  <a:pt x="5723" y="6989"/>
                </a:lnTo>
                <a:lnTo>
                  <a:pt x="5729" y="6977"/>
                </a:lnTo>
                <a:lnTo>
                  <a:pt x="5735" y="6963"/>
                </a:lnTo>
                <a:lnTo>
                  <a:pt x="5739" y="6950"/>
                </a:lnTo>
                <a:lnTo>
                  <a:pt x="5742" y="6934"/>
                </a:lnTo>
                <a:lnTo>
                  <a:pt x="5744" y="6919"/>
                </a:lnTo>
                <a:lnTo>
                  <a:pt x="5744" y="6902"/>
                </a:lnTo>
                <a:lnTo>
                  <a:pt x="5743" y="6885"/>
                </a:lnTo>
                <a:lnTo>
                  <a:pt x="5741" y="6866"/>
                </a:lnTo>
                <a:lnTo>
                  <a:pt x="5737" y="6846"/>
                </a:lnTo>
                <a:lnTo>
                  <a:pt x="5731" y="6827"/>
                </a:lnTo>
                <a:lnTo>
                  <a:pt x="5724" y="6805"/>
                </a:lnTo>
                <a:lnTo>
                  <a:pt x="5713" y="6783"/>
                </a:lnTo>
                <a:lnTo>
                  <a:pt x="5702" y="6759"/>
                </a:lnTo>
                <a:lnTo>
                  <a:pt x="5688" y="6735"/>
                </a:lnTo>
                <a:lnTo>
                  <a:pt x="5673" y="6709"/>
                </a:lnTo>
                <a:lnTo>
                  <a:pt x="4065" y="4043"/>
                </a:lnTo>
                <a:lnTo>
                  <a:pt x="4065" y="4043"/>
                </a:lnTo>
                <a:lnTo>
                  <a:pt x="4116" y="4011"/>
                </a:lnTo>
                <a:lnTo>
                  <a:pt x="4167" y="3978"/>
                </a:lnTo>
                <a:lnTo>
                  <a:pt x="4218" y="3943"/>
                </a:lnTo>
                <a:lnTo>
                  <a:pt x="4269" y="3907"/>
                </a:lnTo>
                <a:lnTo>
                  <a:pt x="4320" y="3871"/>
                </a:lnTo>
                <a:lnTo>
                  <a:pt x="4371" y="3833"/>
                </a:lnTo>
                <a:lnTo>
                  <a:pt x="4422" y="3794"/>
                </a:lnTo>
                <a:lnTo>
                  <a:pt x="4471" y="3753"/>
                </a:lnTo>
                <a:lnTo>
                  <a:pt x="4521" y="3711"/>
                </a:lnTo>
                <a:lnTo>
                  <a:pt x="4570" y="3668"/>
                </a:lnTo>
                <a:lnTo>
                  <a:pt x="4617" y="3622"/>
                </a:lnTo>
                <a:lnTo>
                  <a:pt x="4664" y="3576"/>
                </a:lnTo>
                <a:lnTo>
                  <a:pt x="4711" y="3527"/>
                </a:lnTo>
                <a:lnTo>
                  <a:pt x="4755" y="3476"/>
                </a:lnTo>
                <a:lnTo>
                  <a:pt x="4799" y="3423"/>
                </a:lnTo>
                <a:lnTo>
                  <a:pt x="4819" y="3396"/>
                </a:lnTo>
                <a:lnTo>
                  <a:pt x="4840" y="3368"/>
                </a:lnTo>
                <a:lnTo>
                  <a:pt x="4861" y="3341"/>
                </a:lnTo>
                <a:lnTo>
                  <a:pt x="4881" y="3311"/>
                </a:lnTo>
                <a:lnTo>
                  <a:pt x="4900" y="3282"/>
                </a:lnTo>
                <a:lnTo>
                  <a:pt x="4919" y="3252"/>
                </a:lnTo>
                <a:lnTo>
                  <a:pt x="4938" y="3222"/>
                </a:lnTo>
                <a:lnTo>
                  <a:pt x="4955" y="3191"/>
                </a:lnTo>
                <a:lnTo>
                  <a:pt x="4973" y="3159"/>
                </a:lnTo>
                <a:lnTo>
                  <a:pt x="4990" y="3127"/>
                </a:lnTo>
                <a:lnTo>
                  <a:pt x="5007" y="3095"/>
                </a:lnTo>
                <a:lnTo>
                  <a:pt x="5023" y="3061"/>
                </a:lnTo>
                <a:lnTo>
                  <a:pt x="5039" y="3028"/>
                </a:lnTo>
                <a:lnTo>
                  <a:pt x="5054" y="2992"/>
                </a:lnTo>
                <a:lnTo>
                  <a:pt x="5068" y="2957"/>
                </a:lnTo>
                <a:lnTo>
                  <a:pt x="5081" y="2921"/>
                </a:lnTo>
                <a:lnTo>
                  <a:pt x="5095" y="2885"/>
                </a:lnTo>
                <a:lnTo>
                  <a:pt x="5107" y="2847"/>
                </a:lnTo>
                <a:lnTo>
                  <a:pt x="5120" y="2809"/>
                </a:lnTo>
                <a:lnTo>
                  <a:pt x="5130" y="2771"/>
                </a:lnTo>
                <a:lnTo>
                  <a:pt x="5142" y="2731"/>
                </a:lnTo>
                <a:lnTo>
                  <a:pt x="5151" y="2691"/>
                </a:lnTo>
                <a:lnTo>
                  <a:pt x="5160" y="2650"/>
                </a:lnTo>
                <a:lnTo>
                  <a:pt x="5168" y="2608"/>
                </a:lnTo>
                <a:lnTo>
                  <a:pt x="5177" y="2566"/>
                </a:lnTo>
                <a:lnTo>
                  <a:pt x="5183" y="2522"/>
                </a:lnTo>
                <a:lnTo>
                  <a:pt x="5190" y="2479"/>
                </a:lnTo>
                <a:lnTo>
                  <a:pt x="5195" y="2434"/>
                </a:lnTo>
                <a:lnTo>
                  <a:pt x="5200" y="2388"/>
                </a:lnTo>
                <a:lnTo>
                  <a:pt x="5204" y="2342"/>
                </a:lnTo>
                <a:lnTo>
                  <a:pt x="5207" y="2295"/>
                </a:lnTo>
                <a:lnTo>
                  <a:pt x="5209" y="2247"/>
                </a:lnTo>
                <a:lnTo>
                  <a:pt x="5210" y="2198"/>
                </a:lnTo>
                <a:lnTo>
                  <a:pt x="5211" y="2148"/>
                </a:lnTo>
                <a:lnTo>
                  <a:pt x="5211" y="2148"/>
                </a:lnTo>
                <a:lnTo>
                  <a:pt x="5210" y="2084"/>
                </a:lnTo>
                <a:lnTo>
                  <a:pt x="5208" y="2021"/>
                </a:lnTo>
                <a:lnTo>
                  <a:pt x="5206" y="1959"/>
                </a:lnTo>
                <a:lnTo>
                  <a:pt x="5202" y="1897"/>
                </a:lnTo>
                <a:lnTo>
                  <a:pt x="5196" y="1836"/>
                </a:lnTo>
                <a:lnTo>
                  <a:pt x="5190" y="1777"/>
                </a:lnTo>
                <a:lnTo>
                  <a:pt x="5183" y="1718"/>
                </a:lnTo>
                <a:lnTo>
                  <a:pt x="5174" y="1660"/>
                </a:lnTo>
                <a:lnTo>
                  <a:pt x="5164" y="1604"/>
                </a:lnTo>
                <a:lnTo>
                  <a:pt x="5154" y="1548"/>
                </a:lnTo>
                <a:lnTo>
                  <a:pt x="5142" y="1492"/>
                </a:lnTo>
                <a:lnTo>
                  <a:pt x="5128" y="1438"/>
                </a:lnTo>
                <a:lnTo>
                  <a:pt x="5114" y="1386"/>
                </a:lnTo>
                <a:lnTo>
                  <a:pt x="5098" y="1333"/>
                </a:lnTo>
                <a:lnTo>
                  <a:pt x="5081" y="1282"/>
                </a:lnTo>
                <a:lnTo>
                  <a:pt x="5064" y="1231"/>
                </a:lnTo>
                <a:lnTo>
                  <a:pt x="5044" y="1183"/>
                </a:lnTo>
                <a:lnTo>
                  <a:pt x="5025" y="1134"/>
                </a:lnTo>
                <a:lnTo>
                  <a:pt x="5003" y="1086"/>
                </a:lnTo>
                <a:lnTo>
                  <a:pt x="4980" y="1040"/>
                </a:lnTo>
                <a:lnTo>
                  <a:pt x="4956" y="994"/>
                </a:lnTo>
                <a:lnTo>
                  <a:pt x="4931" y="950"/>
                </a:lnTo>
                <a:lnTo>
                  <a:pt x="4904" y="906"/>
                </a:lnTo>
                <a:lnTo>
                  <a:pt x="4877" y="864"/>
                </a:lnTo>
                <a:lnTo>
                  <a:pt x="4848" y="822"/>
                </a:lnTo>
                <a:lnTo>
                  <a:pt x="4818" y="781"/>
                </a:lnTo>
                <a:lnTo>
                  <a:pt x="4787" y="741"/>
                </a:lnTo>
                <a:lnTo>
                  <a:pt x="4755" y="703"/>
                </a:lnTo>
                <a:lnTo>
                  <a:pt x="4721" y="665"/>
                </a:lnTo>
                <a:lnTo>
                  <a:pt x="4687" y="628"/>
                </a:lnTo>
                <a:lnTo>
                  <a:pt x="4651" y="592"/>
                </a:lnTo>
                <a:lnTo>
                  <a:pt x="4613" y="558"/>
                </a:lnTo>
                <a:lnTo>
                  <a:pt x="4574" y="524"/>
                </a:lnTo>
                <a:lnTo>
                  <a:pt x="4535" y="492"/>
                </a:lnTo>
                <a:lnTo>
                  <a:pt x="4493" y="460"/>
                </a:lnTo>
                <a:lnTo>
                  <a:pt x="4451" y="428"/>
                </a:lnTo>
                <a:lnTo>
                  <a:pt x="4407" y="399"/>
                </a:lnTo>
                <a:lnTo>
                  <a:pt x="4363" y="370"/>
                </a:lnTo>
                <a:lnTo>
                  <a:pt x="4317" y="343"/>
                </a:lnTo>
                <a:lnTo>
                  <a:pt x="4269" y="317"/>
                </a:lnTo>
                <a:lnTo>
                  <a:pt x="4221" y="291"/>
                </a:lnTo>
                <a:lnTo>
                  <a:pt x="4171" y="267"/>
                </a:lnTo>
                <a:lnTo>
                  <a:pt x="4119" y="243"/>
                </a:lnTo>
                <a:lnTo>
                  <a:pt x="4067" y="220"/>
                </a:lnTo>
                <a:lnTo>
                  <a:pt x="4014" y="199"/>
                </a:lnTo>
                <a:lnTo>
                  <a:pt x="3959" y="179"/>
                </a:lnTo>
                <a:lnTo>
                  <a:pt x="3902" y="160"/>
                </a:lnTo>
                <a:lnTo>
                  <a:pt x="3844" y="141"/>
                </a:lnTo>
                <a:lnTo>
                  <a:pt x="3786" y="125"/>
                </a:lnTo>
                <a:lnTo>
                  <a:pt x="3725" y="108"/>
                </a:lnTo>
                <a:lnTo>
                  <a:pt x="3663" y="94"/>
                </a:lnTo>
                <a:lnTo>
                  <a:pt x="3600" y="80"/>
                </a:lnTo>
                <a:lnTo>
                  <a:pt x="3536" y="67"/>
                </a:lnTo>
                <a:lnTo>
                  <a:pt x="3471" y="55"/>
                </a:lnTo>
                <a:lnTo>
                  <a:pt x="3405" y="45"/>
                </a:lnTo>
                <a:lnTo>
                  <a:pt x="3336" y="36"/>
                </a:lnTo>
                <a:lnTo>
                  <a:pt x="3267" y="28"/>
                </a:lnTo>
                <a:lnTo>
                  <a:pt x="3195" y="20"/>
                </a:lnTo>
                <a:lnTo>
                  <a:pt x="3124" y="14"/>
                </a:lnTo>
                <a:lnTo>
                  <a:pt x="3050" y="9"/>
                </a:lnTo>
                <a:lnTo>
                  <a:pt x="2976" y="5"/>
                </a:lnTo>
                <a:lnTo>
                  <a:pt x="2899" y="2"/>
                </a:lnTo>
                <a:lnTo>
                  <a:pt x="2821" y="1"/>
                </a:lnTo>
                <a:lnTo>
                  <a:pt x="2743" y="0"/>
                </a:lnTo>
                <a:lnTo>
                  <a:pt x="286" y="0"/>
                </a:lnTo>
                <a:lnTo>
                  <a:pt x="286" y="0"/>
                </a:lnTo>
                <a:lnTo>
                  <a:pt x="246" y="1"/>
                </a:lnTo>
                <a:lnTo>
                  <a:pt x="210" y="4"/>
                </a:lnTo>
                <a:lnTo>
                  <a:pt x="194" y="6"/>
                </a:lnTo>
                <a:lnTo>
                  <a:pt x="178" y="8"/>
                </a:lnTo>
                <a:lnTo>
                  <a:pt x="162" y="12"/>
                </a:lnTo>
                <a:lnTo>
                  <a:pt x="148" y="15"/>
                </a:lnTo>
                <a:lnTo>
                  <a:pt x="134" y="19"/>
                </a:lnTo>
                <a:lnTo>
                  <a:pt x="122" y="24"/>
                </a:lnTo>
                <a:lnTo>
                  <a:pt x="110" y="30"/>
                </a:lnTo>
                <a:lnTo>
                  <a:pt x="98" y="36"/>
                </a:lnTo>
                <a:lnTo>
                  <a:pt x="88" y="42"/>
                </a:lnTo>
                <a:lnTo>
                  <a:pt x="79" y="49"/>
                </a:lnTo>
                <a:lnTo>
                  <a:pt x="69" y="58"/>
                </a:lnTo>
                <a:lnTo>
                  <a:pt x="60" y="66"/>
                </a:lnTo>
                <a:lnTo>
                  <a:pt x="53" y="75"/>
                </a:lnTo>
                <a:lnTo>
                  <a:pt x="45" y="84"/>
                </a:lnTo>
                <a:lnTo>
                  <a:pt x="38" y="95"/>
                </a:lnTo>
                <a:lnTo>
                  <a:pt x="32" y="106"/>
                </a:lnTo>
                <a:lnTo>
                  <a:pt x="27" y="118"/>
                </a:lnTo>
                <a:lnTo>
                  <a:pt x="22" y="130"/>
                </a:lnTo>
                <a:lnTo>
                  <a:pt x="17" y="144"/>
                </a:lnTo>
                <a:lnTo>
                  <a:pt x="13" y="158"/>
                </a:lnTo>
                <a:lnTo>
                  <a:pt x="10" y="173"/>
                </a:lnTo>
                <a:lnTo>
                  <a:pt x="7" y="188"/>
                </a:lnTo>
                <a:lnTo>
                  <a:pt x="3" y="221"/>
                </a:lnTo>
                <a:lnTo>
                  <a:pt x="1" y="257"/>
                </a:lnTo>
                <a:lnTo>
                  <a:pt x="0" y="297"/>
                </a:lnTo>
                <a:lnTo>
                  <a:pt x="0" y="6787"/>
                </a:lnTo>
                <a:lnTo>
                  <a:pt x="0" y="6787"/>
                </a:lnTo>
                <a:lnTo>
                  <a:pt x="1" y="6827"/>
                </a:lnTo>
                <a:lnTo>
                  <a:pt x="3" y="6863"/>
                </a:lnTo>
                <a:lnTo>
                  <a:pt x="7" y="6896"/>
                </a:lnTo>
                <a:lnTo>
                  <a:pt x="10" y="6911"/>
                </a:lnTo>
                <a:lnTo>
                  <a:pt x="13" y="6926"/>
                </a:lnTo>
                <a:lnTo>
                  <a:pt x="17" y="6940"/>
                </a:lnTo>
                <a:lnTo>
                  <a:pt x="22" y="6954"/>
                </a:lnTo>
                <a:lnTo>
                  <a:pt x="27" y="6966"/>
                </a:lnTo>
                <a:lnTo>
                  <a:pt x="32" y="6978"/>
                </a:lnTo>
                <a:lnTo>
                  <a:pt x="38" y="6989"/>
                </a:lnTo>
                <a:lnTo>
                  <a:pt x="45" y="7000"/>
                </a:lnTo>
                <a:lnTo>
                  <a:pt x="53" y="7009"/>
                </a:lnTo>
                <a:lnTo>
                  <a:pt x="60" y="7018"/>
                </a:lnTo>
                <a:lnTo>
                  <a:pt x="69" y="7026"/>
                </a:lnTo>
                <a:lnTo>
                  <a:pt x="79" y="7035"/>
                </a:lnTo>
                <a:lnTo>
                  <a:pt x="88" y="7042"/>
                </a:lnTo>
                <a:lnTo>
                  <a:pt x="98" y="7048"/>
                </a:lnTo>
                <a:lnTo>
                  <a:pt x="110" y="7054"/>
                </a:lnTo>
                <a:lnTo>
                  <a:pt x="122" y="7060"/>
                </a:lnTo>
                <a:lnTo>
                  <a:pt x="134" y="7065"/>
                </a:lnTo>
                <a:lnTo>
                  <a:pt x="148" y="7069"/>
                </a:lnTo>
                <a:lnTo>
                  <a:pt x="162" y="7072"/>
                </a:lnTo>
                <a:lnTo>
                  <a:pt x="178" y="7076"/>
                </a:lnTo>
                <a:lnTo>
                  <a:pt x="194" y="7078"/>
                </a:lnTo>
                <a:lnTo>
                  <a:pt x="210" y="7080"/>
                </a:lnTo>
                <a:lnTo>
                  <a:pt x="246" y="7083"/>
                </a:lnTo>
                <a:lnTo>
                  <a:pt x="286" y="7084"/>
                </a:lnTo>
                <a:lnTo>
                  <a:pt x="1300" y="7084"/>
                </a:lnTo>
                <a:lnTo>
                  <a:pt x="1300" y="7084"/>
                </a:lnTo>
                <a:lnTo>
                  <a:pt x="1339" y="7083"/>
                </a:lnTo>
                <a:lnTo>
                  <a:pt x="1375" y="7080"/>
                </a:lnTo>
                <a:lnTo>
                  <a:pt x="1392" y="7078"/>
                </a:lnTo>
                <a:lnTo>
                  <a:pt x="1407" y="7076"/>
                </a:lnTo>
                <a:lnTo>
                  <a:pt x="1423" y="7072"/>
                </a:lnTo>
                <a:lnTo>
                  <a:pt x="1438" y="7069"/>
                </a:lnTo>
                <a:lnTo>
                  <a:pt x="1451" y="7065"/>
                </a:lnTo>
                <a:lnTo>
                  <a:pt x="1463" y="7060"/>
                </a:lnTo>
                <a:lnTo>
                  <a:pt x="1476" y="7054"/>
                </a:lnTo>
                <a:lnTo>
                  <a:pt x="1487" y="7048"/>
                </a:lnTo>
                <a:lnTo>
                  <a:pt x="1498" y="7042"/>
                </a:lnTo>
                <a:lnTo>
                  <a:pt x="1508" y="7035"/>
                </a:lnTo>
                <a:lnTo>
                  <a:pt x="1517" y="7026"/>
                </a:lnTo>
                <a:lnTo>
                  <a:pt x="1526" y="7018"/>
                </a:lnTo>
                <a:lnTo>
                  <a:pt x="1534" y="7009"/>
                </a:lnTo>
                <a:lnTo>
                  <a:pt x="1541" y="7000"/>
                </a:lnTo>
                <a:lnTo>
                  <a:pt x="1547" y="6989"/>
                </a:lnTo>
                <a:lnTo>
                  <a:pt x="1554" y="6978"/>
                </a:lnTo>
                <a:lnTo>
                  <a:pt x="1559" y="6966"/>
                </a:lnTo>
                <a:lnTo>
                  <a:pt x="1564" y="6954"/>
                </a:lnTo>
                <a:lnTo>
                  <a:pt x="1568" y="6940"/>
                </a:lnTo>
                <a:lnTo>
                  <a:pt x="1572" y="6926"/>
                </a:lnTo>
                <a:lnTo>
                  <a:pt x="1575" y="6911"/>
                </a:lnTo>
                <a:lnTo>
                  <a:pt x="1578" y="6896"/>
                </a:lnTo>
                <a:lnTo>
                  <a:pt x="1583" y="6863"/>
                </a:lnTo>
                <a:lnTo>
                  <a:pt x="1586" y="6827"/>
                </a:lnTo>
                <a:lnTo>
                  <a:pt x="1586" y="6787"/>
                </a:lnTo>
                <a:lnTo>
                  <a:pt x="1586" y="1311"/>
                </a:lnTo>
                <a:lnTo>
                  <a:pt x="2633" y="1311"/>
                </a:lnTo>
                <a:lnTo>
                  <a:pt x="2633" y="1311"/>
                </a:lnTo>
                <a:lnTo>
                  <a:pt x="2694" y="1311"/>
                </a:lnTo>
                <a:lnTo>
                  <a:pt x="2753" y="1313"/>
                </a:lnTo>
                <a:lnTo>
                  <a:pt x="2810" y="1317"/>
                </a:lnTo>
                <a:lnTo>
                  <a:pt x="2865" y="1322"/>
                </a:lnTo>
                <a:lnTo>
                  <a:pt x="2918" y="1329"/>
                </a:lnTo>
                <a:lnTo>
                  <a:pt x="2968" y="1337"/>
                </a:lnTo>
                <a:lnTo>
                  <a:pt x="3018" y="1347"/>
                </a:lnTo>
                <a:lnTo>
                  <a:pt x="3065" y="1359"/>
                </a:lnTo>
                <a:lnTo>
                  <a:pt x="3110" y="1371"/>
                </a:lnTo>
                <a:lnTo>
                  <a:pt x="3153" y="1386"/>
                </a:lnTo>
                <a:lnTo>
                  <a:pt x="3194" y="1402"/>
                </a:lnTo>
                <a:lnTo>
                  <a:pt x="3234" y="1420"/>
                </a:lnTo>
                <a:lnTo>
                  <a:pt x="3271" y="1440"/>
                </a:lnTo>
                <a:lnTo>
                  <a:pt x="3289" y="1450"/>
                </a:lnTo>
                <a:lnTo>
                  <a:pt x="3306" y="1461"/>
                </a:lnTo>
                <a:lnTo>
                  <a:pt x="3323" y="1473"/>
                </a:lnTo>
                <a:lnTo>
                  <a:pt x="3339" y="1484"/>
                </a:lnTo>
                <a:lnTo>
                  <a:pt x="3355" y="1496"/>
                </a:lnTo>
                <a:lnTo>
                  <a:pt x="3370" y="1509"/>
                </a:lnTo>
                <a:lnTo>
                  <a:pt x="3386" y="1522"/>
                </a:lnTo>
                <a:lnTo>
                  <a:pt x="3400" y="1536"/>
                </a:lnTo>
                <a:lnTo>
                  <a:pt x="3414" y="1550"/>
                </a:lnTo>
                <a:lnTo>
                  <a:pt x="3427" y="1565"/>
                </a:lnTo>
                <a:lnTo>
                  <a:pt x="3441" y="1579"/>
                </a:lnTo>
                <a:lnTo>
                  <a:pt x="3453" y="1595"/>
                </a:lnTo>
                <a:lnTo>
                  <a:pt x="3466" y="1610"/>
                </a:lnTo>
                <a:lnTo>
                  <a:pt x="3477" y="1627"/>
                </a:lnTo>
                <a:lnTo>
                  <a:pt x="3488" y="1645"/>
                </a:lnTo>
                <a:lnTo>
                  <a:pt x="3499" y="1661"/>
                </a:lnTo>
                <a:lnTo>
                  <a:pt x="3509" y="1680"/>
                </a:lnTo>
                <a:lnTo>
                  <a:pt x="3518" y="1697"/>
                </a:lnTo>
                <a:lnTo>
                  <a:pt x="3528" y="1716"/>
                </a:lnTo>
                <a:lnTo>
                  <a:pt x="3537" y="1736"/>
                </a:lnTo>
                <a:lnTo>
                  <a:pt x="3545" y="1755"/>
                </a:lnTo>
                <a:lnTo>
                  <a:pt x="3553" y="1776"/>
                </a:lnTo>
                <a:lnTo>
                  <a:pt x="3567" y="1818"/>
                </a:lnTo>
                <a:lnTo>
                  <a:pt x="3580" y="1862"/>
                </a:lnTo>
                <a:lnTo>
                  <a:pt x="3590" y="1908"/>
                </a:lnTo>
                <a:lnTo>
                  <a:pt x="3598" y="1956"/>
                </a:lnTo>
                <a:lnTo>
                  <a:pt x="3604" y="2006"/>
                </a:lnTo>
                <a:lnTo>
                  <a:pt x="3610" y="2059"/>
                </a:lnTo>
                <a:lnTo>
                  <a:pt x="3612" y="2114"/>
                </a:lnTo>
                <a:lnTo>
                  <a:pt x="3613" y="2171"/>
                </a:lnTo>
                <a:lnTo>
                  <a:pt x="3613" y="2171"/>
                </a:lnTo>
                <a:lnTo>
                  <a:pt x="3613" y="2222"/>
                </a:lnTo>
                <a:lnTo>
                  <a:pt x="3611" y="2271"/>
                </a:lnTo>
                <a:lnTo>
                  <a:pt x="3606" y="2318"/>
                </a:lnTo>
                <a:lnTo>
                  <a:pt x="3601" y="2364"/>
                </a:lnTo>
                <a:lnTo>
                  <a:pt x="3595" y="2407"/>
                </a:lnTo>
                <a:lnTo>
                  <a:pt x="3588" y="2448"/>
                </a:lnTo>
                <a:lnTo>
                  <a:pt x="3580" y="2487"/>
                </a:lnTo>
                <a:lnTo>
                  <a:pt x="3569" y="2524"/>
                </a:lnTo>
                <a:lnTo>
                  <a:pt x="3559" y="2560"/>
                </a:lnTo>
                <a:lnTo>
                  <a:pt x="3546" y="2594"/>
                </a:lnTo>
                <a:lnTo>
                  <a:pt x="3534" y="2626"/>
                </a:lnTo>
                <a:lnTo>
                  <a:pt x="3519" y="2657"/>
                </a:lnTo>
                <a:lnTo>
                  <a:pt x="3505" y="2686"/>
                </a:lnTo>
                <a:lnTo>
                  <a:pt x="3488" y="2713"/>
                </a:lnTo>
                <a:lnTo>
                  <a:pt x="3472" y="2740"/>
                </a:lnTo>
                <a:lnTo>
                  <a:pt x="3455" y="2763"/>
                </a:lnTo>
                <a:lnTo>
                  <a:pt x="3437" y="2787"/>
                </a:lnTo>
                <a:lnTo>
                  <a:pt x="3418" y="2809"/>
                </a:lnTo>
                <a:lnTo>
                  <a:pt x="3398" y="2831"/>
                </a:lnTo>
                <a:lnTo>
                  <a:pt x="3379" y="2850"/>
                </a:lnTo>
                <a:lnTo>
                  <a:pt x="3358" y="2869"/>
                </a:lnTo>
                <a:lnTo>
                  <a:pt x="3336" y="2887"/>
                </a:lnTo>
                <a:lnTo>
                  <a:pt x="3314" y="2903"/>
                </a:lnTo>
                <a:lnTo>
                  <a:pt x="3293" y="2919"/>
                </a:lnTo>
                <a:lnTo>
                  <a:pt x="3270" y="2933"/>
                </a:lnTo>
                <a:lnTo>
                  <a:pt x="3247" y="2948"/>
                </a:lnTo>
                <a:lnTo>
                  <a:pt x="3224" y="2961"/>
                </a:lnTo>
                <a:lnTo>
                  <a:pt x="3200" y="2974"/>
                </a:lnTo>
                <a:lnTo>
                  <a:pt x="3154" y="2998"/>
                </a:lnTo>
                <a:lnTo>
                  <a:pt x="3106" y="3018"/>
                </a:lnTo>
                <a:lnTo>
                  <a:pt x="3106" y="3018"/>
                </a:lnTo>
                <a:lnTo>
                  <a:pt x="3077" y="3031"/>
                </a:lnTo>
                <a:lnTo>
                  <a:pt x="3049" y="3040"/>
                </a:lnTo>
                <a:lnTo>
                  <a:pt x="3022" y="3049"/>
                </a:lnTo>
                <a:lnTo>
                  <a:pt x="2996" y="3057"/>
                </a:lnTo>
                <a:lnTo>
                  <a:pt x="2948" y="3069"/>
                </a:lnTo>
                <a:lnTo>
                  <a:pt x="2903" y="3079"/>
                </a:lnTo>
                <a:lnTo>
                  <a:pt x="2862" y="3088"/>
                </a:lnTo>
                <a:lnTo>
                  <a:pt x="2824" y="3095"/>
                </a:lnTo>
                <a:lnTo>
                  <a:pt x="2790" y="3104"/>
                </a:lnTo>
                <a:lnTo>
                  <a:pt x="2775" y="3109"/>
                </a:lnTo>
                <a:lnTo>
                  <a:pt x="2759" y="3115"/>
                </a:lnTo>
                <a:lnTo>
                  <a:pt x="2745" y="3122"/>
                </a:lnTo>
                <a:lnTo>
                  <a:pt x="2730" y="3129"/>
                </a:lnTo>
                <a:lnTo>
                  <a:pt x="2717" y="3138"/>
                </a:lnTo>
                <a:lnTo>
                  <a:pt x="2704" y="3148"/>
                </a:lnTo>
                <a:lnTo>
                  <a:pt x="2692" y="3159"/>
                </a:lnTo>
                <a:lnTo>
                  <a:pt x="2679" y="3173"/>
                </a:lnTo>
                <a:lnTo>
                  <a:pt x="2668" y="3188"/>
                </a:lnTo>
                <a:lnTo>
                  <a:pt x="2657" y="3205"/>
                </a:lnTo>
                <a:lnTo>
                  <a:pt x="2646" y="3223"/>
                </a:lnTo>
                <a:lnTo>
                  <a:pt x="2636" y="3244"/>
                </a:lnTo>
                <a:lnTo>
                  <a:pt x="2626" y="3268"/>
                </a:lnTo>
                <a:lnTo>
                  <a:pt x="2615" y="3294"/>
                </a:lnTo>
                <a:lnTo>
                  <a:pt x="2606" y="3323"/>
                </a:lnTo>
                <a:lnTo>
                  <a:pt x="2597" y="3354"/>
                </a:lnTo>
                <a:lnTo>
                  <a:pt x="2587" y="3388"/>
                </a:lnTo>
                <a:lnTo>
                  <a:pt x="2578" y="3426"/>
                </a:lnTo>
                <a:lnTo>
                  <a:pt x="2578" y="342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689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44538"/>
            <a:ext cx="6607175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65946" y="4711382"/>
            <a:ext cx="6088009" cy="130805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fr-CH" noProof="0" smtClean="0"/>
              <a:t>Textmasterformate durch Klicken bearbeiten</a:t>
            </a:r>
          </a:p>
          <a:p>
            <a:pPr lvl="1"/>
            <a:r>
              <a:rPr lang="fr-CH" noProof="0" smtClean="0"/>
              <a:t>Zweite Ebene</a:t>
            </a:r>
          </a:p>
          <a:p>
            <a:pPr lvl="2"/>
            <a:r>
              <a:rPr lang="fr-CH" noProof="0" smtClean="0"/>
              <a:t>Dritte Ebene</a:t>
            </a:r>
          </a:p>
          <a:p>
            <a:pPr lvl="3"/>
            <a:r>
              <a:rPr lang="fr-CH" noProof="0" smtClean="0"/>
              <a:t>Vierte Ebene</a:t>
            </a:r>
          </a:p>
          <a:p>
            <a:pPr lvl="4"/>
            <a:r>
              <a:rPr lang="fr-CH" noProof="0" smtClean="0"/>
              <a:t>Fünfte Ebene</a:t>
            </a:r>
            <a:endParaRPr lang="fr-CH" noProof="0"/>
          </a:p>
        </p:txBody>
      </p:sp>
      <p:pic>
        <p:nvPicPr>
          <p:cNvPr id="8" name="Grafik 7" descr="RTS-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46" y="9079308"/>
            <a:ext cx="835275" cy="610990"/>
          </a:xfrm>
          <a:prstGeom prst="rect">
            <a:avLst/>
          </a:prstGeom>
        </p:spPr>
      </p:pic>
      <p:pic>
        <p:nvPicPr>
          <p:cNvPr id="9" name="Grafik 8" descr="SRG_SS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9064" y="9534098"/>
            <a:ext cx="414891" cy="156200"/>
          </a:xfrm>
          <a:prstGeom prst="rect">
            <a:avLst/>
          </a:prstGeom>
        </p:spPr>
      </p:pic>
      <p:pic>
        <p:nvPicPr>
          <p:cNvPr id="6" name="Grafik 5" descr="RTS-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46" y="9079308"/>
            <a:ext cx="835275" cy="610990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67125" y="9079379"/>
            <a:ext cx="855720" cy="613085"/>
          </a:xfrm>
          <a:prstGeom prst="rect">
            <a:avLst/>
          </a:prstGeom>
          <a:solidFill>
            <a:srgbClr val="AF001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65801" y="9237817"/>
            <a:ext cx="192616" cy="296209"/>
          </a:xfrm>
          <a:custGeom>
            <a:avLst/>
            <a:gdLst/>
            <a:ahLst/>
            <a:cxnLst>
              <a:cxn ang="0">
                <a:pos x="14" y="7012"/>
              </a:cxn>
              <a:cxn ang="0">
                <a:pos x="107" y="7102"/>
              </a:cxn>
              <a:cxn ang="0">
                <a:pos x="628" y="7171"/>
              </a:cxn>
              <a:cxn ang="0">
                <a:pos x="1960" y="7227"/>
              </a:cxn>
              <a:cxn ang="0">
                <a:pos x="2740" y="7200"/>
              </a:cxn>
              <a:cxn ang="0">
                <a:pos x="3455" y="7081"/>
              </a:cxn>
              <a:cxn ang="0">
                <a:pos x="4067" y="6858"/>
              </a:cxn>
              <a:cxn ang="0">
                <a:pos x="4558" y="6520"/>
              </a:cxn>
              <a:cxn ang="0">
                <a:pos x="4910" y="6056"/>
              </a:cxn>
              <a:cxn ang="0">
                <a:pos x="5104" y="5455"/>
              </a:cxn>
              <a:cxn ang="0">
                <a:pos x="5134" y="4891"/>
              </a:cxn>
              <a:cxn ang="0">
                <a:pos x="5080" y="4470"/>
              </a:cxn>
              <a:cxn ang="0">
                <a:pos x="4947" y="4089"/>
              </a:cxn>
              <a:cxn ang="0">
                <a:pos x="4719" y="3748"/>
              </a:cxn>
              <a:cxn ang="0">
                <a:pos x="4383" y="3450"/>
              </a:cxn>
              <a:cxn ang="0">
                <a:pos x="3925" y="3198"/>
              </a:cxn>
              <a:cxn ang="0">
                <a:pos x="3332" y="2993"/>
              </a:cxn>
              <a:cxn ang="0">
                <a:pos x="2130" y="2664"/>
              </a:cxn>
              <a:cxn ang="0">
                <a:pos x="1816" y="2479"/>
              </a:cxn>
              <a:cxn ang="0">
                <a:pos x="1663" y="2213"/>
              </a:cxn>
              <a:cxn ang="0">
                <a:pos x="1651" y="1936"/>
              </a:cxn>
              <a:cxn ang="0">
                <a:pos x="1715" y="1725"/>
              </a:cxn>
              <a:cxn ang="0">
                <a:pos x="1839" y="1570"/>
              </a:cxn>
              <a:cxn ang="0">
                <a:pos x="2130" y="1420"/>
              </a:cxn>
              <a:cxn ang="0">
                <a:pos x="2585" y="1356"/>
              </a:cxn>
              <a:cxn ang="0">
                <a:pos x="3547" y="1380"/>
              </a:cxn>
              <a:cxn ang="0">
                <a:pos x="4511" y="1436"/>
              </a:cxn>
              <a:cxn ang="0">
                <a:pos x="4648" y="1389"/>
              </a:cxn>
              <a:cxn ang="0">
                <a:pos x="4722" y="1260"/>
              </a:cxn>
              <a:cxn ang="0">
                <a:pos x="4866" y="225"/>
              </a:cxn>
              <a:cxn ang="0">
                <a:pos x="4788" y="135"/>
              </a:cxn>
              <a:cxn ang="0">
                <a:pos x="4366" y="65"/>
              </a:cxn>
              <a:cxn ang="0">
                <a:pos x="3083" y="2"/>
              </a:cxn>
              <a:cxn ang="0">
                <a:pos x="2195" y="28"/>
              </a:cxn>
              <a:cxn ang="0">
                <a:pos x="1506" y="161"/>
              </a:cxn>
              <a:cxn ang="0">
                <a:pos x="953" y="399"/>
              </a:cxn>
              <a:cxn ang="0">
                <a:pos x="533" y="731"/>
              </a:cxn>
              <a:cxn ang="0">
                <a:pos x="246" y="1152"/>
              </a:cxn>
              <a:cxn ang="0">
                <a:pos x="91" y="1654"/>
              </a:cxn>
              <a:cxn ang="0">
                <a:pos x="61" y="2154"/>
              </a:cxn>
              <a:cxn ang="0">
                <a:pos x="123" y="2640"/>
              </a:cxn>
              <a:cxn ang="0">
                <a:pos x="271" y="3058"/>
              </a:cxn>
              <a:cxn ang="0">
                <a:pos x="501" y="3412"/>
              </a:cxn>
              <a:cxn ang="0">
                <a:pos x="809" y="3704"/>
              </a:cxn>
              <a:cxn ang="0">
                <a:pos x="1192" y="3934"/>
              </a:cxn>
              <a:cxn ang="0">
                <a:pos x="1645" y="4104"/>
              </a:cxn>
              <a:cxn ang="0">
                <a:pos x="2898" y="4443"/>
              </a:cxn>
              <a:cxn ang="0">
                <a:pos x="3290" y="4646"/>
              </a:cxn>
              <a:cxn ang="0">
                <a:pos x="3487" y="4921"/>
              </a:cxn>
              <a:cxn ang="0">
                <a:pos x="3515" y="5217"/>
              </a:cxn>
              <a:cxn ang="0">
                <a:pos x="3464" y="5450"/>
              </a:cxn>
              <a:cxn ang="0">
                <a:pos x="3347" y="5621"/>
              </a:cxn>
              <a:cxn ang="0">
                <a:pos x="3160" y="5738"/>
              </a:cxn>
              <a:cxn ang="0">
                <a:pos x="2667" y="5841"/>
              </a:cxn>
              <a:cxn ang="0">
                <a:pos x="1897" y="5858"/>
              </a:cxn>
              <a:cxn ang="0">
                <a:pos x="493" y="5769"/>
              </a:cxn>
              <a:cxn ang="0">
                <a:pos x="261" y="5794"/>
              </a:cxn>
              <a:cxn ang="0">
                <a:pos x="172" y="5896"/>
              </a:cxn>
            </a:cxnLst>
            <a:rect l="0" t="0" r="r" b="b"/>
            <a:pathLst>
              <a:path w="5137" h="7227">
                <a:moveTo>
                  <a:pt x="135" y="6026"/>
                </a:moveTo>
                <a:lnTo>
                  <a:pt x="4" y="6875"/>
                </a:lnTo>
                <a:lnTo>
                  <a:pt x="4" y="6875"/>
                </a:lnTo>
                <a:lnTo>
                  <a:pt x="1" y="6905"/>
                </a:lnTo>
                <a:lnTo>
                  <a:pt x="0" y="6933"/>
                </a:lnTo>
                <a:lnTo>
                  <a:pt x="2" y="6957"/>
                </a:lnTo>
                <a:lnTo>
                  <a:pt x="5" y="6981"/>
                </a:lnTo>
                <a:lnTo>
                  <a:pt x="8" y="6992"/>
                </a:lnTo>
                <a:lnTo>
                  <a:pt x="11" y="7002"/>
                </a:lnTo>
                <a:lnTo>
                  <a:pt x="14" y="7012"/>
                </a:lnTo>
                <a:lnTo>
                  <a:pt x="18" y="7022"/>
                </a:lnTo>
                <a:lnTo>
                  <a:pt x="23" y="7031"/>
                </a:lnTo>
                <a:lnTo>
                  <a:pt x="29" y="7039"/>
                </a:lnTo>
                <a:lnTo>
                  <a:pt x="35" y="7048"/>
                </a:lnTo>
                <a:lnTo>
                  <a:pt x="41" y="7055"/>
                </a:lnTo>
                <a:lnTo>
                  <a:pt x="47" y="7062"/>
                </a:lnTo>
                <a:lnTo>
                  <a:pt x="55" y="7069"/>
                </a:lnTo>
                <a:lnTo>
                  <a:pt x="70" y="7082"/>
                </a:lnTo>
                <a:lnTo>
                  <a:pt x="88" y="7093"/>
                </a:lnTo>
                <a:lnTo>
                  <a:pt x="107" y="7102"/>
                </a:lnTo>
                <a:lnTo>
                  <a:pt x="128" y="7111"/>
                </a:lnTo>
                <a:lnTo>
                  <a:pt x="151" y="7118"/>
                </a:lnTo>
                <a:lnTo>
                  <a:pt x="176" y="7123"/>
                </a:lnTo>
                <a:lnTo>
                  <a:pt x="202" y="7128"/>
                </a:lnTo>
                <a:lnTo>
                  <a:pt x="202" y="7128"/>
                </a:lnTo>
                <a:lnTo>
                  <a:pt x="267" y="7137"/>
                </a:lnTo>
                <a:lnTo>
                  <a:pt x="344" y="7145"/>
                </a:lnTo>
                <a:lnTo>
                  <a:pt x="429" y="7154"/>
                </a:lnTo>
                <a:lnTo>
                  <a:pt x="525" y="7162"/>
                </a:lnTo>
                <a:lnTo>
                  <a:pt x="628" y="7171"/>
                </a:lnTo>
                <a:lnTo>
                  <a:pt x="739" y="7179"/>
                </a:lnTo>
                <a:lnTo>
                  <a:pt x="857" y="7186"/>
                </a:lnTo>
                <a:lnTo>
                  <a:pt x="982" y="7195"/>
                </a:lnTo>
                <a:lnTo>
                  <a:pt x="1111" y="7201"/>
                </a:lnTo>
                <a:lnTo>
                  <a:pt x="1246" y="7207"/>
                </a:lnTo>
                <a:lnTo>
                  <a:pt x="1383" y="7213"/>
                </a:lnTo>
                <a:lnTo>
                  <a:pt x="1524" y="7218"/>
                </a:lnTo>
                <a:lnTo>
                  <a:pt x="1668" y="7222"/>
                </a:lnTo>
                <a:lnTo>
                  <a:pt x="1814" y="7225"/>
                </a:lnTo>
                <a:lnTo>
                  <a:pt x="1960" y="7227"/>
                </a:lnTo>
                <a:lnTo>
                  <a:pt x="2108" y="7227"/>
                </a:lnTo>
                <a:lnTo>
                  <a:pt x="2108" y="7227"/>
                </a:lnTo>
                <a:lnTo>
                  <a:pt x="2189" y="7227"/>
                </a:lnTo>
                <a:lnTo>
                  <a:pt x="2270" y="7226"/>
                </a:lnTo>
                <a:lnTo>
                  <a:pt x="2351" y="7224"/>
                </a:lnTo>
                <a:lnTo>
                  <a:pt x="2430" y="7221"/>
                </a:lnTo>
                <a:lnTo>
                  <a:pt x="2508" y="7216"/>
                </a:lnTo>
                <a:lnTo>
                  <a:pt x="2587" y="7212"/>
                </a:lnTo>
                <a:lnTo>
                  <a:pt x="2664" y="7206"/>
                </a:lnTo>
                <a:lnTo>
                  <a:pt x="2740" y="7200"/>
                </a:lnTo>
                <a:lnTo>
                  <a:pt x="2816" y="7192"/>
                </a:lnTo>
                <a:lnTo>
                  <a:pt x="2891" y="7183"/>
                </a:lnTo>
                <a:lnTo>
                  <a:pt x="2964" y="7174"/>
                </a:lnTo>
                <a:lnTo>
                  <a:pt x="3038" y="7164"/>
                </a:lnTo>
                <a:lnTo>
                  <a:pt x="3109" y="7152"/>
                </a:lnTo>
                <a:lnTo>
                  <a:pt x="3181" y="7140"/>
                </a:lnTo>
                <a:lnTo>
                  <a:pt x="3251" y="7126"/>
                </a:lnTo>
                <a:lnTo>
                  <a:pt x="3319" y="7112"/>
                </a:lnTo>
                <a:lnTo>
                  <a:pt x="3388" y="7097"/>
                </a:lnTo>
                <a:lnTo>
                  <a:pt x="3455" y="7081"/>
                </a:lnTo>
                <a:lnTo>
                  <a:pt x="3521" y="7063"/>
                </a:lnTo>
                <a:lnTo>
                  <a:pt x="3587" y="7044"/>
                </a:lnTo>
                <a:lnTo>
                  <a:pt x="3650" y="7025"/>
                </a:lnTo>
                <a:lnTo>
                  <a:pt x="3713" y="7004"/>
                </a:lnTo>
                <a:lnTo>
                  <a:pt x="3775" y="6983"/>
                </a:lnTo>
                <a:lnTo>
                  <a:pt x="3836" y="6960"/>
                </a:lnTo>
                <a:lnTo>
                  <a:pt x="3895" y="6936"/>
                </a:lnTo>
                <a:lnTo>
                  <a:pt x="3953" y="6911"/>
                </a:lnTo>
                <a:lnTo>
                  <a:pt x="4011" y="6885"/>
                </a:lnTo>
                <a:lnTo>
                  <a:pt x="4067" y="6858"/>
                </a:lnTo>
                <a:lnTo>
                  <a:pt x="4122" y="6829"/>
                </a:lnTo>
                <a:lnTo>
                  <a:pt x="4176" y="6800"/>
                </a:lnTo>
                <a:lnTo>
                  <a:pt x="4228" y="6769"/>
                </a:lnTo>
                <a:lnTo>
                  <a:pt x="4280" y="6737"/>
                </a:lnTo>
                <a:lnTo>
                  <a:pt x="4329" y="6704"/>
                </a:lnTo>
                <a:lnTo>
                  <a:pt x="4377" y="6669"/>
                </a:lnTo>
                <a:lnTo>
                  <a:pt x="4425" y="6634"/>
                </a:lnTo>
                <a:lnTo>
                  <a:pt x="4470" y="6597"/>
                </a:lnTo>
                <a:lnTo>
                  <a:pt x="4515" y="6560"/>
                </a:lnTo>
                <a:lnTo>
                  <a:pt x="4558" y="6520"/>
                </a:lnTo>
                <a:lnTo>
                  <a:pt x="4600" y="6480"/>
                </a:lnTo>
                <a:lnTo>
                  <a:pt x="4640" y="6437"/>
                </a:lnTo>
                <a:lnTo>
                  <a:pt x="4679" y="6395"/>
                </a:lnTo>
                <a:lnTo>
                  <a:pt x="4717" y="6350"/>
                </a:lnTo>
                <a:lnTo>
                  <a:pt x="4753" y="6305"/>
                </a:lnTo>
                <a:lnTo>
                  <a:pt x="4787" y="6257"/>
                </a:lnTo>
                <a:lnTo>
                  <a:pt x="4820" y="6209"/>
                </a:lnTo>
                <a:lnTo>
                  <a:pt x="4851" y="6160"/>
                </a:lnTo>
                <a:lnTo>
                  <a:pt x="4881" y="6108"/>
                </a:lnTo>
                <a:lnTo>
                  <a:pt x="4910" y="6056"/>
                </a:lnTo>
                <a:lnTo>
                  <a:pt x="4936" y="6002"/>
                </a:lnTo>
                <a:lnTo>
                  <a:pt x="4962" y="5947"/>
                </a:lnTo>
                <a:lnTo>
                  <a:pt x="4986" y="5890"/>
                </a:lnTo>
                <a:lnTo>
                  <a:pt x="5008" y="5832"/>
                </a:lnTo>
                <a:lnTo>
                  <a:pt x="5027" y="5773"/>
                </a:lnTo>
                <a:lnTo>
                  <a:pt x="5046" y="5712"/>
                </a:lnTo>
                <a:lnTo>
                  <a:pt x="5064" y="5650"/>
                </a:lnTo>
                <a:lnTo>
                  <a:pt x="5078" y="5587"/>
                </a:lnTo>
                <a:lnTo>
                  <a:pt x="5092" y="5522"/>
                </a:lnTo>
                <a:lnTo>
                  <a:pt x="5104" y="5455"/>
                </a:lnTo>
                <a:lnTo>
                  <a:pt x="5114" y="5387"/>
                </a:lnTo>
                <a:lnTo>
                  <a:pt x="5122" y="5317"/>
                </a:lnTo>
                <a:lnTo>
                  <a:pt x="5129" y="5246"/>
                </a:lnTo>
                <a:lnTo>
                  <a:pt x="5133" y="5173"/>
                </a:lnTo>
                <a:lnTo>
                  <a:pt x="5136" y="5100"/>
                </a:lnTo>
                <a:lnTo>
                  <a:pt x="5137" y="5024"/>
                </a:lnTo>
                <a:lnTo>
                  <a:pt x="5137" y="5024"/>
                </a:lnTo>
                <a:lnTo>
                  <a:pt x="5136" y="4979"/>
                </a:lnTo>
                <a:lnTo>
                  <a:pt x="5136" y="4935"/>
                </a:lnTo>
                <a:lnTo>
                  <a:pt x="5134" y="4891"/>
                </a:lnTo>
                <a:lnTo>
                  <a:pt x="5132" y="4847"/>
                </a:lnTo>
                <a:lnTo>
                  <a:pt x="5129" y="4804"/>
                </a:lnTo>
                <a:lnTo>
                  <a:pt x="5126" y="4761"/>
                </a:lnTo>
                <a:lnTo>
                  <a:pt x="5121" y="4719"/>
                </a:lnTo>
                <a:lnTo>
                  <a:pt x="5117" y="4676"/>
                </a:lnTo>
                <a:lnTo>
                  <a:pt x="5110" y="4634"/>
                </a:lnTo>
                <a:lnTo>
                  <a:pt x="5104" y="4592"/>
                </a:lnTo>
                <a:lnTo>
                  <a:pt x="5097" y="4552"/>
                </a:lnTo>
                <a:lnTo>
                  <a:pt x="5089" y="4510"/>
                </a:lnTo>
                <a:lnTo>
                  <a:pt x="5080" y="4470"/>
                </a:lnTo>
                <a:lnTo>
                  <a:pt x="5071" y="4431"/>
                </a:lnTo>
                <a:lnTo>
                  <a:pt x="5061" y="4391"/>
                </a:lnTo>
                <a:lnTo>
                  <a:pt x="5049" y="4352"/>
                </a:lnTo>
                <a:lnTo>
                  <a:pt x="5037" y="4314"/>
                </a:lnTo>
                <a:lnTo>
                  <a:pt x="5024" y="4274"/>
                </a:lnTo>
                <a:lnTo>
                  <a:pt x="5010" y="4237"/>
                </a:lnTo>
                <a:lnTo>
                  <a:pt x="4995" y="4200"/>
                </a:lnTo>
                <a:lnTo>
                  <a:pt x="4980" y="4162"/>
                </a:lnTo>
                <a:lnTo>
                  <a:pt x="4963" y="4125"/>
                </a:lnTo>
                <a:lnTo>
                  <a:pt x="4947" y="4089"/>
                </a:lnTo>
                <a:lnTo>
                  <a:pt x="4928" y="4053"/>
                </a:lnTo>
                <a:lnTo>
                  <a:pt x="4908" y="4017"/>
                </a:lnTo>
                <a:lnTo>
                  <a:pt x="4889" y="3982"/>
                </a:lnTo>
                <a:lnTo>
                  <a:pt x="4867" y="3948"/>
                </a:lnTo>
                <a:lnTo>
                  <a:pt x="4845" y="3913"/>
                </a:lnTo>
                <a:lnTo>
                  <a:pt x="4821" y="3880"/>
                </a:lnTo>
                <a:lnTo>
                  <a:pt x="4798" y="3845"/>
                </a:lnTo>
                <a:lnTo>
                  <a:pt x="4773" y="3813"/>
                </a:lnTo>
                <a:lnTo>
                  <a:pt x="4746" y="3780"/>
                </a:lnTo>
                <a:lnTo>
                  <a:pt x="4719" y="3748"/>
                </a:lnTo>
                <a:lnTo>
                  <a:pt x="4690" y="3716"/>
                </a:lnTo>
                <a:lnTo>
                  <a:pt x="4661" y="3685"/>
                </a:lnTo>
                <a:lnTo>
                  <a:pt x="4630" y="3654"/>
                </a:lnTo>
                <a:lnTo>
                  <a:pt x="4599" y="3624"/>
                </a:lnTo>
                <a:lnTo>
                  <a:pt x="4565" y="3594"/>
                </a:lnTo>
                <a:lnTo>
                  <a:pt x="4531" y="3564"/>
                </a:lnTo>
                <a:lnTo>
                  <a:pt x="4496" y="3535"/>
                </a:lnTo>
                <a:lnTo>
                  <a:pt x="4460" y="3507"/>
                </a:lnTo>
                <a:lnTo>
                  <a:pt x="4422" y="3478"/>
                </a:lnTo>
                <a:lnTo>
                  <a:pt x="4383" y="3450"/>
                </a:lnTo>
                <a:lnTo>
                  <a:pt x="4343" y="3423"/>
                </a:lnTo>
                <a:lnTo>
                  <a:pt x="4301" y="3396"/>
                </a:lnTo>
                <a:lnTo>
                  <a:pt x="4259" y="3370"/>
                </a:lnTo>
                <a:lnTo>
                  <a:pt x="4215" y="3344"/>
                </a:lnTo>
                <a:lnTo>
                  <a:pt x="4171" y="3318"/>
                </a:lnTo>
                <a:lnTo>
                  <a:pt x="4124" y="3293"/>
                </a:lnTo>
                <a:lnTo>
                  <a:pt x="4077" y="3268"/>
                </a:lnTo>
                <a:lnTo>
                  <a:pt x="4028" y="3245"/>
                </a:lnTo>
                <a:lnTo>
                  <a:pt x="3977" y="3221"/>
                </a:lnTo>
                <a:lnTo>
                  <a:pt x="3925" y="3198"/>
                </a:lnTo>
                <a:lnTo>
                  <a:pt x="3873" y="3175"/>
                </a:lnTo>
                <a:lnTo>
                  <a:pt x="3818" y="3152"/>
                </a:lnTo>
                <a:lnTo>
                  <a:pt x="3763" y="3131"/>
                </a:lnTo>
                <a:lnTo>
                  <a:pt x="3705" y="3110"/>
                </a:lnTo>
                <a:lnTo>
                  <a:pt x="3647" y="3089"/>
                </a:lnTo>
                <a:lnTo>
                  <a:pt x="3587" y="3068"/>
                </a:lnTo>
                <a:lnTo>
                  <a:pt x="3524" y="3049"/>
                </a:lnTo>
                <a:lnTo>
                  <a:pt x="3462" y="3029"/>
                </a:lnTo>
                <a:lnTo>
                  <a:pt x="3398" y="3010"/>
                </a:lnTo>
                <a:lnTo>
                  <a:pt x="3332" y="2993"/>
                </a:lnTo>
                <a:lnTo>
                  <a:pt x="3265" y="2974"/>
                </a:lnTo>
                <a:lnTo>
                  <a:pt x="2449" y="2765"/>
                </a:lnTo>
                <a:lnTo>
                  <a:pt x="2449" y="2765"/>
                </a:lnTo>
                <a:lnTo>
                  <a:pt x="2399" y="2751"/>
                </a:lnTo>
                <a:lnTo>
                  <a:pt x="2349" y="2738"/>
                </a:lnTo>
                <a:lnTo>
                  <a:pt x="2302" y="2723"/>
                </a:lnTo>
                <a:lnTo>
                  <a:pt x="2257" y="2710"/>
                </a:lnTo>
                <a:lnTo>
                  <a:pt x="2212" y="2694"/>
                </a:lnTo>
                <a:lnTo>
                  <a:pt x="2171" y="2680"/>
                </a:lnTo>
                <a:lnTo>
                  <a:pt x="2130" y="2664"/>
                </a:lnTo>
                <a:lnTo>
                  <a:pt x="2091" y="2649"/>
                </a:lnTo>
                <a:lnTo>
                  <a:pt x="2054" y="2632"/>
                </a:lnTo>
                <a:lnTo>
                  <a:pt x="2018" y="2615"/>
                </a:lnTo>
                <a:lnTo>
                  <a:pt x="1985" y="2598"/>
                </a:lnTo>
                <a:lnTo>
                  <a:pt x="1952" y="2579"/>
                </a:lnTo>
                <a:lnTo>
                  <a:pt x="1922" y="2561"/>
                </a:lnTo>
                <a:lnTo>
                  <a:pt x="1893" y="2541"/>
                </a:lnTo>
                <a:lnTo>
                  <a:pt x="1866" y="2521"/>
                </a:lnTo>
                <a:lnTo>
                  <a:pt x="1840" y="2501"/>
                </a:lnTo>
                <a:lnTo>
                  <a:pt x="1816" y="2479"/>
                </a:lnTo>
                <a:lnTo>
                  <a:pt x="1794" y="2457"/>
                </a:lnTo>
                <a:lnTo>
                  <a:pt x="1773" y="2433"/>
                </a:lnTo>
                <a:lnTo>
                  <a:pt x="1754" y="2410"/>
                </a:lnTo>
                <a:lnTo>
                  <a:pt x="1737" y="2385"/>
                </a:lnTo>
                <a:lnTo>
                  <a:pt x="1720" y="2359"/>
                </a:lnTo>
                <a:lnTo>
                  <a:pt x="1706" y="2332"/>
                </a:lnTo>
                <a:lnTo>
                  <a:pt x="1693" y="2304"/>
                </a:lnTo>
                <a:lnTo>
                  <a:pt x="1682" y="2275"/>
                </a:lnTo>
                <a:lnTo>
                  <a:pt x="1671" y="2244"/>
                </a:lnTo>
                <a:lnTo>
                  <a:pt x="1663" y="2213"/>
                </a:lnTo>
                <a:lnTo>
                  <a:pt x="1657" y="2181"/>
                </a:lnTo>
                <a:lnTo>
                  <a:pt x="1652" y="2146"/>
                </a:lnTo>
                <a:lnTo>
                  <a:pt x="1648" y="2112"/>
                </a:lnTo>
                <a:lnTo>
                  <a:pt x="1646" y="2076"/>
                </a:lnTo>
                <a:lnTo>
                  <a:pt x="1645" y="2038"/>
                </a:lnTo>
                <a:lnTo>
                  <a:pt x="1645" y="2038"/>
                </a:lnTo>
                <a:lnTo>
                  <a:pt x="1646" y="2012"/>
                </a:lnTo>
                <a:lnTo>
                  <a:pt x="1647" y="1986"/>
                </a:lnTo>
                <a:lnTo>
                  <a:pt x="1649" y="1961"/>
                </a:lnTo>
                <a:lnTo>
                  <a:pt x="1651" y="1936"/>
                </a:lnTo>
                <a:lnTo>
                  <a:pt x="1654" y="1912"/>
                </a:lnTo>
                <a:lnTo>
                  <a:pt x="1658" y="1888"/>
                </a:lnTo>
                <a:lnTo>
                  <a:pt x="1663" y="1867"/>
                </a:lnTo>
                <a:lnTo>
                  <a:pt x="1668" y="1844"/>
                </a:lnTo>
                <a:lnTo>
                  <a:pt x="1675" y="1823"/>
                </a:lnTo>
                <a:lnTo>
                  <a:pt x="1682" y="1802"/>
                </a:lnTo>
                <a:lnTo>
                  <a:pt x="1689" y="1782"/>
                </a:lnTo>
                <a:lnTo>
                  <a:pt x="1697" y="1762"/>
                </a:lnTo>
                <a:lnTo>
                  <a:pt x="1706" y="1743"/>
                </a:lnTo>
                <a:lnTo>
                  <a:pt x="1715" y="1725"/>
                </a:lnTo>
                <a:lnTo>
                  <a:pt x="1725" y="1707"/>
                </a:lnTo>
                <a:lnTo>
                  <a:pt x="1736" y="1690"/>
                </a:lnTo>
                <a:lnTo>
                  <a:pt x="1746" y="1673"/>
                </a:lnTo>
                <a:lnTo>
                  <a:pt x="1758" y="1656"/>
                </a:lnTo>
                <a:lnTo>
                  <a:pt x="1770" y="1641"/>
                </a:lnTo>
                <a:lnTo>
                  <a:pt x="1783" y="1625"/>
                </a:lnTo>
                <a:lnTo>
                  <a:pt x="1796" y="1611"/>
                </a:lnTo>
                <a:lnTo>
                  <a:pt x="1810" y="1597"/>
                </a:lnTo>
                <a:lnTo>
                  <a:pt x="1824" y="1583"/>
                </a:lnTo>
                <a:lnTo>
                  <a:pt x="1839" y="1570"/>
                </a:lnTo>
                <a:lnTo>
                  <a:pt x="1854" y="1558"/>
                </a:lnTo>
                <a:lnTo>
                  <a:pt x="1869" y="1546"/>
                </a:lnTo>
                <a:lnTo>
                  <a:pt x="1886" y="1533"/>
                </a:lnTo>
                <a:lnTo>
                  <a:pt x="1902" y="1523"/>
                </a:lnTo>
                <a:lnTo>
                  <a:pt x="1937" y="1501"/>
                </a:lnTo>
                <a:lnTo>
                  <a:pt x="1973" y="1481"/>
                </a:lnTo>
                <a:lnTo>
                  <a:pt x="2010" y="1464"/>
                </a:lnTo>
                <a:lnTo>
                  <a:pt x="2048" y="1448"/>
                </a:lnTo>
                <a:lnTo>
                  <a:pt x="2089" y="1434"/>
                </a:lnTo>
                <a:lnTo>
                  <a:pt x="2130" y="1420"/>
                </a:lnTo>
                <a:lnTo>
                  <a:pt x="2173" y="1409"/>
                </a:lnTo>
                <a:lnTo>
                  <a:pt x="2215" y="1398"/>
                </a:lnTo>
                <a:lnTo>
                  <a:pt x="2260" y="1389"/>
                </a:lnTo>
                <a:lnTo>
                  <a:pt x="2304" y="1381"/>
                </a:lnTo>
                <a:lnTo>
                  <a:pt x="2350" y="1375"/>
                </a:lnTo>
                <a:lnTo>
                  <a:pt x="2397" y="1369"/>
                </a:lnTo>
                <a:lnTo>
                  <a:pt x="2443" y="1364"/>
                </a:lnTo>
                <a:lnTo>
                  <a:pt x="2491" y="1361"/>
                </a:lnTo>
                <a:lnTo>
                  <a:pt x="2537" y="1358"/>
                </a:lnTo>
                <a:lnTo>
                  <a:pt x="2585" y="1356"/>
                </a:lnTo>
                <a:lnTo>
                  <a:pt x="2633" y="1355"/>
                </a:lnTo>
                <a:lnTo>
                  <a:pt x="2680" y="1355"/>
                </a:lnTo>
                <a:lnTo>
                  <a:pt x="2680" y="1355"/>
                </a:lnTo>
                <a:lnTo>
                  <a:pt x="2809" y="1356"/>
                </a:lnTo>
                <a:lnTo>
                  <a:pt x="2936" y="1357"/>
                </a:lnTo>
                <a:lnTo>
                  <a:pt x="3063" y="1360"/>
                </a:lnTo>
                <a:lnTo>
                  <a:pt x="3188" y="1364"/>
                </a:lnTo>
                <a:lnTo>
                  <a:pt x="3311" y="1368"/>
                </a:lnTo>
                <a:lnTo>
                  <a:pt x="3431" y="1374"/>
                </a:lnTo>
                <a:lnTo>
                  <a:pt x="3547" y="1380"/>
                </a:lnTo>
                <a:lnTo>
                  <a:pt x="3659" y="1385"/>
                </a:lnTo>
                <a:lnTo>
                  <a:pt x="3869" y="1398"/>
                </a:lnTo>
                <a:lnTo>
                  <a:pt x="4055" y="1411"/>
                </a:lnTo>
                <a:lnTo>
                  <a:pt x="4210" y="1422"/>
                </a:lnTo>
                <a:lnTo>
                  <a:pt x="4332" y="1433"/>
                </a:lnTo>
                <a:lnTo>
                  <a:pt x="4332" y="1433"/>
                </a:lnTo>
                <a:lnTo>
                  <a:pt x="4384" y="1436"/>
                </a:lnTo>
                <a:lnTo>
                  <a:pt x="4431" y="1438"/>
                </a:lnTo>
                <a:lnTo>
                  <a:pt x="4473" y="1438"/>
                </a:lnTo>
                <a:lnTo>
                  <a:pt x="4511" y="1436"/>
                </a:lnTo>
                <a:lnTo>
                  <a:pt x="4528" y="1435"/>
                </a:lnTo>
                <a:lnTo>
                  <a:pt x="4546" y="1432"/>
                </a:lnTo>
                <a:lnTo>
                  <a:pt x="4561" y="1430"/>
                </a:lnTo>
                <a:lnTo>
                  <a:pt x="4576" y="1425"/>
                </a:lnTo>
                <a:lnTo>
                  <a:pt x="4590" y="1421"/>
                </a:lnTo>
                <a:lnTo>
                  <a:pt x="4603" y="1416"/>
                </a:lnTo>
                <a:lnTo>
                  <a:pt x="4615" y="1411"/>
                </a:lnTo>
                <a:lnTo>
                  <a:pt x="4628" y="1405"/>
                </a:lnTo>
                <a:lnTo>
                  <a:pt x="4638" y="1397"/>
                </a:lnTo>
                <a:lnTo>
                  <a:pt x="4648" y="1389"/>
                </a:lnTo>
                <a:lnTo>
                  <a:pt x="4659" y="1381"/>
                </a:lnTo>
                <a:lnTo>
                  <a:pt x="4667" y="1371"/>
                </a:lnTo>
                <a:lnTo>
                  <a:pt x="4676" y="1361"/>
                </a:lnTo>
                <a:lnTo>
                  <a:pt x="4684" y="1350"/>
                </a:lnTo>
                <a:lnTo>
                  <a:pt x="4692" y="1337"/>
                </a:lnTo>
                <a:lnTo>
                  <a:pt x="4698" y="1324"/>
                </a:lnTo>
                <a:lnTo>
                  <a:pt x="4704" y="1309"/>
                </a:lnTo>
                <a:lnTo>
                  <a:pt x="4711" y="1294"/>
                </a:lnTo>
                <a:lnTo>
                  <a:pt x="4717" y="1277"/>
                </a:lnTo>
                <a:lnTo>
                  <a:pt x="4722" y="1260"/>
                </a:lnTo>
                <a:lnTo>
                  <a:pt x="4731" y="1221"/>
                </a:lnTo>
                <a:lnTo>
                  <a:pt x="4741" y="1179"/>
                </a:lnTo>
                <a:lnTo>
                  <a:pt x="4873" y="352"/>
                </a:lnTo>
                <a:lnTo>
                  <a:pt x="4873" y="352"/>
                </a:lnTo>
                <a:lnTo>
                  <a:pt x="4876" y="322"/>
                </a:lnTo>
                <a:lnTo>
                  <a:pt x="4876" y="295"/>
                </a:lnTo>
                <a:lnTo>
                  <a:pt x="4875" y="269"/>
                </a:lnTo>
                <a:lnTo>
                  <a:pt x="4871" y="246"/>
                </a:lnTo>
                <a:lnTo>
                  <a:pt x="4869" y="235"/>
                </a:lnTo>
                <a:lnTo>
                  <a:pt x="4866" y="225"/>
                </a:lnTo>
                <a:lnTo>
                  <a:pt x="4862" y="215"/>
                </a:lnTo>
                <a:lnTo>
                  <a:pt x="4858" y="205"/>
                </a:lnTo>
                <a:lnTo>
                  <a:pt x="4852" y="197"/>
                </a:lnTo>
                <a:lnTo>
                  <a:pt x="4847" y="187"/>
                </a:lnTo>
                <a:lnTo>
                  <a:pt x="4842" y="180"/>
                </a:lnTo>
                <a:lnTo>
                  <a:pt x="4836" y="172"/>
                </a:lnTo>
                <a:lnTo>
                  <a:pt x="4829" y="165"/>
                </a:lnTo>
                <a:lnTo>
                  <a:pt x="4821" y="157"/>
                </a:lnTo>
                <a:lnTo>
                  <a:pt x="4806" y="145"/>
                </a:lnTo>
                <a:lnTo>
                  <a:pt x="4788" y="135"/>
                </a:lnTo>
                <a:lnTo>
                  <a:pt x="4769" y="124"/>
                </a:lnTo>
                <a:lnTo>
                  <a:pt x="4748" y="117"/>
                </a:lnTo>
                <a:lnTo>
                  <a:pt x="4725" y="110"/>
                </a:lnTo>
                <a:lnTo>
                  <a:pt x="4700" y="103"/>
                </a:lnTo>
                <a:lnTo>
                  <a:pt x="4674" y="99"/>
                </a:lnTo>
                <a:lnTo>
                  <a:pt x="4674" y="99"/>
                </a:lnTo>
                <a:lnTo>
                  <a:pt x="4610" y="91"/>
                </a:lnTo>
                <a:lnTo>
                  <a:pt x="4536" y="82"/>
                </a:lnTo>
                <a:lnTo>
                  <a:pt x="4456" y="73"/>
                </a:lnTo>
                <a:lnTo>
                  <a:pt x="4366" y="65"/>
                </a:lnTo>
                <a:lnTo>
                  <a:pt x="4268" y="57"/>
                </a:lnTo>
                <a:lnTo>
                  <a:pt x="4163" y="49"/>
                </a:lnTo>
                <a:lnTo>
                  <a:pt x="4051" y="40"/>
                </a:lnTo>
                <a:lnTo>
                  <a:pt x="3931" y="33"/>
                </a:lnTo>
                <a:lnTo>
                  <a:pt x="3804" y="26"/>
                </a:lnTo>
                <a:lnTo>
                  <a:pt x="3672" y="20"/>
                </a:lnTo>
                <a:lnTo>
                  <a:pt x="3533" y="14"/>
                </a:lnTo>
                <a:lnTo>
                  <a:pt x="3389" y="9"/>
                </a:lnTo>
                <a:lnTo>
                  <a:pt x="3239" y="5"/>
                </a:lnTo>
                <a:lnTo>
                  <a:pt x="3083" y="2"/>
                </a:lnTo>
                <a:lnTo>
                  <a:pt x="2923" y="1"/>
                </a:lnTo>
                <a:lnTo>
                  <a:pt x="2757" y="0"/>
                </a:lnTo>
                <a:lnTo>
                  <a:pt x="2757" y="0"/>
                </a:lnTo>
                <a:lnTo>
                  <a:pt x="2673" y="0"/>
                </a:lnTo>
                <a:lnTo>
                  <a:pt x="2590" y="2"/>
                </a:lnTo>
                <a:lnTo>
                  <a:pt x="2508" y="5"/>
                </a:lnTo>
                <a:lnTo>
                  <a:pt x="2428" y="9"/>
                </a:lnTo>
                <a:lnTo>
                  <a:pt x="2349" y="14"/>
                </a:lnTo>
                <a:lnTo>
                  <a:pt x="2271" y="21"/>
                </a:lnTo>
                <a:lnTo>
                  <a:pt x="2195" y="28"/>
                </a:lnTo>
                <a:lnTo>
                  <a:pt x="2120" y="36"/>
                </a:lnTo>
                <a:lnTo>
                  <a:pt x="2046" y="45"/>
                </a:lnTo>
                <a:lnTo>
                  <a:pt x="1974" y="57"/>
                </a:lnTo>
                <a:lnTo>
                  <a:pt x="1902" y="68"/>
                </a:lnTo>
                <a:lnTo>
                  <a:pt x="1833" y="82"/>
                </a:lnTo>
                <a:lnTo>
                  <a:pt x="1766" y="95"/>
                </a:lnTo>
                <a:lnTo>
                  <a:pt x="1698" y="110"/>
                </a:lnTo>
                <a:lnTo>
                  <a:pt x="1633" y="126"/>
                </a:lnTo>
                <a:lnTo>
                  <a:pt x="1569" y="143"/>
                </a:lnTo>
                <a:lnTo>
                  <a:pt x="1506" y="161"/>
                </a:lnTo>
                <a:lnTo>
                  <a:pt x="1445" y="181"/>
                </a:lnTo>
                <a:lnTo>
                  <a:pt x="1385" y="201"/>
                </a:lnTo>
                <a:lnTo>
                  <a:pt x="1327" y="222"/>
                </a:lnTo>
                <a:lnTo>
                  <a:pt x="1269" y="244"/>
                </a:lnTo>
                <a:lnTo>
                  <a:pt x="1213" y="267"/>
                </a:lnTo>
                <a:lnTo>
                  <a:pt x="1158" y="292"/>
                </a:lnTo>
                <a:lnTo>
                  <a:pt x="1105" y="317"/>
                </a:lnTo>
                <a:lnTo>
                  <a:pt x="1053" y="343"/>
                </a:lnTo>
                <a:lnTo>
                  <a:pt x="1002" y="371"/>
                </a:lnTo>
                <a:lnTo>
                  <a:pt x="953" y="399"/>
                </a:lnTo>
                <a:lnTo>
                  <a:pt x="905" y="428"/>
                </a:lnTo>
                <a:lnTo>
                  <a:pt x="858" y="458"/>
                </a:lnTo>
                <a:lnTo>
                  <a:pt x="813" y="489"/>
                </a:lnTo>
                <a:lnTo>
                  <a:pt x="769" y="521"/>
                </a:lnTo>
                <a:lnTo>
                  <a:pt x="727" y="553"/>
                </a:lnTo>
                <a:lnTo>
                  <a:pt x="685" y="587"/>
                </a:lnTo>
                <a:lnTo>
                  <a:pt x="645" y="621"/>
                </a:lnTo>
                <a:lnTo>
                  <a:pt x="607" y="658"/>
                </a:lnTo>
                <a:lnTo>
                  <a:pt x="569" y="694"/>
                </a:lnTo>
                <a:lnTo>
                  <a:pt x="533" y="731"/>
                </a:lnTo>
                <a:lnTo>
                  <a:pt x="499" y="770"/>
                </a:lnTo>
                <a:lnTo>
                  <a:pt x="466" y="809"/>
                </a:lnTo>
                <a:lnTo>
                  <a:pt x="434" y="848"/>
                </a:lnTo>
                <a:lnTo>
                  <a:pt x="403" y="890"/>
                </a:lnTo>
                <a:lnTo>
                  <a:pt x="374" y="931"/>
                </a:lnTo>
                <a:lnTo>
                  <a:pt x="346" y="974"/>
                </a:lnTo>
                <a:lnTo>
                  <a:pt x="319" y="1017"/>
                </a:lnTo>
                <a:lnTo>
                  <a:pt x="293" y="1062"/>
                </a:lnTo>
                <a:lnTo>
                  <a:pt x="269" y="1106"/>
                </a:lnTo>
                <a:lnTo>
                  <a:pt x="246" y="1152"/>
                </a:lnTo>
                <a:lnTo>
                  <a:pt x="224" y="1198"/>
                </a:lnTo>
                <a:lnTo>
                  <a:pt x="205" y="1246"/>
                </a:lnTo>
                <a:lnTo>
                  <a:pt x="186" y="1295"/>
                </a:lnTo>
                <a:lnTo>
                  <a:pt x="168" y="1344"/>
                </a:lnTo>
                <a:lnTo>
                  <a:pt x="152" y="1393"/>
                </a:lnTo>
                <a:lnTo>
                  <a:pt x="137" y="1444"/>
                </a:lnTo>
                <a:lnTo>
                  <a:pt x="123" y="1496"/>
                </a:lnTo>
                <a:lnTo>
                  <a:pt x="112" y="1548"/>
                </a:lnTo>
                <a:lnTo>
                  <a:pt x="100" y="1600"/>
                </a:lnTo>
                <a:lnTo>
                  <a:pt x="91" y="1654"/>
                </a:lnTo>
                <a:lnTo>
                  <a:pt x="81" y="1708"/>
                </a:lnTo>
                <a:lnTo>
                  <a:pt x="75" y="1763"/>
                </a:lnTo>
                <a:lnTo>
                  <a:pt x="69" y="1819"/>
                </a:lnTo>
                <a:lnTo>
                  <a:pt x="65" y="1876"/>
                </a:lnTo>
                <a:lnTo>
                  <a:pt x="61" y="1933"/>
                </a:lnTo>
                <a:lnTo>
                  <a:pt x="60" y="1991"/>
                </a:lnTo>
                <a:lnTo>
                  <a:pt x="59" y="2049"/>
                </a:lnTo>
                <a:lnTo>
                  <a:pt x="59" y="2049"/>
                </a:lnTo>
                <a:lnTo>
                  <a:pt x="59" y="2102"/>
                </a:lnTo>
                <a:lnTo>
                  <a:pt x="61" y="2154"/>
                </a:lnTo>
                <a:lnTo>
                  <a:pt x="63" y="2205"/>
                </a:lnTo>
                <a:lnTo>
                  <a:pt x="66" y="2256"/>
                </a:lnTo>
                <a:lnTo>
                  <a:pt x="70" y="2307"/>
                </a:lnTo>
                <a:lnTo>
                  <a:pt x="75" y="2356"/>
                </a:lnTo>
                <a:lnTo>
                  <a:pt x="80" y="2405"/>
                </a:lnTo>
                <a:lnTo>
                  <a:pt x="88" y="2453"/>
                </a:lnTo>
                <a:lnTo>
                  <a:pt x="95" y="2501"/>
                </a:lnTo>
                <a:lnTo>
                  <a:pt x="103" y="2547"/>
                </a:lnTo>
                <a:lnTo>
                  <a:pt x="113" y="2594"/>
                </a:lnTo>
                <a:lnTo>
                  <a:pt x="123" y="2640"/>
                </a:lnTo>
                <a:lnTo>
                  <a:pt x="133" y="2684"/>
                </a:lnTo>
                <a:lnTo>
                  <a:pt x="146" y="2728"/>
                </a:lnTo>
                <a:lnTo>
                  <a:pt x="158" y="2771"/>
                </a:lnTo>
                <a:lnTo>
                  <a:pt x="172" y="2815"/>
                </a:lnTo>
                <a:lnTo>
                  <a:pt x="186" y="2857"/>
                </a:lnTo>
                <a:lnTo>
                  <a:pt x="202" y="2898"/>
                </a:lnTo>
                <a:lnTo>
                  <a:pt x="217" y="2939"/>
                </a:lnTo>
                <a:lnTo>
                  <a:pt x="235" y="2979"/>
                </a:lnTo>
                <a:lnTo>
                  <a:pt x="252" y="3019"/>
                </a:lnTo>
                <a:lnTo>
                  <a:pt x="271" y="3058"/>
                </a:lnTo>
                <a:lnTo>
                  <a:pt x="290" y="3096"/>
                </a:lnTo>
                <a:lnTo>
                  <a:pt x="310" y="3134"/>
                </a:lnTo>
                <a:lnTo>
                  <a:pt x="331" y="3171"/>
                </a:lnTo>
                <a:lnTo>
                  <a:pt x="353" y="3207"/>
                </a:lnTo>
                <a:lnTo>
                  <a:pt x="376" y="3243"/>
                </a:lnTo>
                <a:lnTo>
                  <a:pt x="399" y="3279"/>
                </a:lnTo>
                <a:lnTo>
                  <a:pt x="423" y="3313"/>
                </a:lnTo>
                <a:lnTo>
                  <a:pt x="448" y="3347"/>
                </a:lnTo>
                <a:lnTo>
                  <a:pt x="474" y="3380"/>
                </a:lnTo>
                <a:lnTo>
                  <a:pt x="501" y="3412"/>
                </a:lnTo>
                <a:lnTo>
                  <a:pt x="528" y="3444"/>
                </a:lnTo>
                <a:lnTo>
                  <a:pt x="556" y="3476"/>
                </a:lnTo>
                <a:lnTo>
                  <a:pt x="585" y="3507"/>
                </a:lnTo>
                <a:lnTo>
                  <a:pt x="615" y="3537"/>
                </a:lnTo>
                <a:lnTo>
                  <a:pt x="645" y="3566"/>
                </a:lnTo>
                <a:lnTo>
                  <a:pt x="676" y="3595"/>
                </a:lnTo>
                <a:lnTo>
                  <a:pt x="708" y="3623"/>
                </a:lnTo>
                <a:lnTo>
                  <a:pt x="741" y="3651"/>
                </a:lnTo>
                <a:lnTo>
                  <a:pt x="774" y="3678"/>
                </a:lnTo>
                <a:lnTo>
                  <a:pt x="809" y="3704"/>
                </a:lnTo>
                <a:lnTo>
                  <a:pt x="844" y="3729"/>
                </a:lnTo>
                <a:lnTo>
                  <a:pt x="880" y="3755"/>
                </a:lnTo>
                <a:lnTo>
                  <a:pt x="916" y="3779"/>
                </a:lnTo>
                <a:lnTo>
                  <a:pt x="954" y="3803"/>
                </a:lnTo>
                <a:lnTo>
                  <a:pt x="991" y="3827"/>
                </a:lnTo>
                <a:lnTo>
                  <a:pt x="1030" y="3850"/>
                </a:lnTo>
                <a:lnTo>
                  <a:pt x="1070" y="3871"/>
                </a:lnTo>
                <a:lnTo>
                  <a:pt x="1109" y="3893"/>
                </a:lnTo>
                <a:lnTo>
                  <a:pt x="1150" y="3914"/>
                </a:lnTo>
                <a:lnTo>
                  <a:pt x="1192" y="3934"/>
                </a:lnTo>
                <a:lnTo>
                  <a:pt x="1234" y="3954"/>
                </a:lnTo>
                <a:lnTo>
                  <a:pt x="1277" y="3973"/>
                </a:lnTo>
                <a:lnTo>
                  <a:pt x="1320" y="3991"/>
                </a:lnTo>
                <a:lnTo>
                  <a:pt x="1365" y="4009"/>
                </a:lnTo>
                <a:lnTo>
                  <a:pt x="1409" y="4027"/>
                </a:lnTo>
                <a:lnTo>
                  <a:pt x="1455" y="4043"/>
                </a:lnTo>
                <a:lnTo>
                  <a:pt x="1502" y="4060"/>
                </a:lnTo>
                <a:lnTo>
                  <a:pt x="1549" y="4075"/>
                </a:lnTo>
                <a:lnTo>
                  <a:pt x="1597" y="4090"/>
                </a:lnTo>
                <a:lnTo>
                  <a:pt x="1645" y="4104"/>
                </a:lnTo>
                <a:lnTo>
                  <a:pt x="1694" y="4118"/>
                </a:lnTo>
                <a:lnTo>
                  <a:pt x="1744" y="4131"/>
                </a:lnTo>
                <a:lnTo>
                  <a:pt x="2559" y="4341"/>
                </a:lnTo>
                <a:lnTo>
                  <a:pt x="2559" y="4341"/>
                </a:lnTo>
                <a:lnTo>
                  <a:pt x="2621" y="4357"/>
                </a:lnTo>
                <a:lnTo>
                  <a:pt x="2681" y="4374"/>
                </a:lnTo>
                <a:lnTo>
                  <a:pt x="2738" y="4391"/>
                </a:lnTo>
                <a:lnTo>
                  <a:pt x="2793" y="4408"/>
                </a:lnTo>
                <a:lnTo>
                  <a:pt x="2846" y="4425"/>
                </a:lnTo>
                <a:lnTo>
                  <a:pt x="2898" y="4443"/>
                </a:lnTo>
                <a:lnTo>
                  <a:pt x="2947" y="4462"/>
                </a:lnTo>
                <a:lnTo>
                  <a:pt x="2993" y="4480"/>
                </a:lnTo>
                <a:lnTo>
                  <a:pt x="3037" y="4499"/>
                </a:lnTo>
                <a:lnTo>
                  <a:pt x="3079" y="4519"/>
                </a:lnTo>
                <a:lnTo>
                  <a:pt x="3119" y="4538"/>
                </a:lnTo>
                <a:lnTo>
                  <a:pt x="3158" y="4559"/>
                </a:lnTo>
                <a:lnTo>
                  <a:pt x="3194" y="4580"/>
                </a:lnTo>
                <a:lnTo>
                  <a:pt x="3228" y="4602"/>
                </a:lnTo>
                <a:lnTo>
                  <a:pt x="3260" y="4623"/>
                </a:lnTo>
                <a:lnTo>
                  <a:pt x="3290" y="4646"/>
                </a:lnTo>
                <a:lnTo>
                  <a:pt x="3318" y="4670"/>
                </a:lnTo>
                <a:lnTo>
                  <a:pt x="3345" y="4695"/>
                </a:lnTo>
                <a:lnTo>
                  <a:pt x="3369" y="4720"/>
                </a:lnTo>
                <a:lnTo>
                  <a:pt x="3392" y="4746"/>
                </a:lnTo>
                <a:lnTo>
                  <a:pt x="3413" y="4773"/>
                </a:lnTo>
                <a:lnTo>
                  <a:pt x="3431" y="4799"/>
                </a:lnTo>
                <a:lnTo>
                  <a:pt x="3448" y="4828"/>
                </a:lnTo>
                <a:lnTo>
                  <a:pt x="3462" y="4859"/>
                </a:lnTo>
                <a:lnTo>
                  <a:pt x="3476" y="4889"/>
                </a:lnTo>
                <a:lnTo>
                  <a:pt x="3487" y="4921"/>
                </a:lnTo>
                <a:lnTo>
                  <a:pt x="3497" y="4953"/>
                </a:lnTo>
                <a:lnTo>
                  <a:pt x="3504" y="4987"/>
                </a:lnTo>
                <a:lnTo>
                  <a:pt x="3510" y="5022"/>
                </a:lnTo>
                <a:lnTo>
                  <a:pt x="3514" y="5058"/>
                </a:lnTo>
                <a:lnTo>
                  <a:pt x="3517" y="5096"/>
                </a:lnTo>
                <a:lnTo>
                  <a:pt x="3517" y="5134"/>
                </a:lnTo>
                <a:lnTo>
                  <a:pt x="3517" y="5134"/>
                </a:lnTo>
                <a:lnTo>
                  <a:pt x="3517" y="5162"/>
                </a:lnTo>
                <a:lnTo>
                  <a:pt x="3516" y="5190"/>
                </a:lnTo>
                <a:lnTo>
                  <a:pt x="3515" y="5217"/>
                </a:lnTo>
                <a:lnTo>
                  <a:pt x="3513" y="5244"/>
                </a:lnTo>
                <a:lnTo>
                  <a:pt x="3510" y="5270"/>
                </a:lnTo>
                <a:lnTo>
                  <a:pt x="3507" y="5295"/>
                </a:lnTo>
                <a:lnTo>
                  <a:pt x="3503" y="5318"/>
                </a:lnTo>
                <a:lnTo>
                  <a:pt x="3498" y="5342"/>
                </a:lnTo>
                <a:lnTo>
                  <a:pt x="3492" y="5365"/>
                </a:lnTo>
                <a:lnTo>
                  <a:pt x="3486" y="5388"/>
                </a:lnTo>
                <a:lnTo>
                  <a:pt x="3480" y="5410"/>
                </a:lnTo>
                <a:lnTo>
                  <a:pt x="3473" y="5430"/>
                </a:lnTo>
                <a:lnTo>
                  <a:pt x="3464" y="5450"/>
                </a:lnTo>
                <a:lnTo>
                  <a:pt x="3456" y="5470"/>
                </a:lnTo>
                <a:lnTo>
                  <a:pt x="3447" y="5489"/>
                </a:lnTo>
                <a:lnTo>
                  <a:pt x="3436" y="5508"/>
                </a:lnTo>
                <a:lnTo>
                  <a:pt x="3426" y="5526"/>
                </a:lnTo>
                <a:lnTo>
                  <a:pt x="3415" y="5543"/>
                </a:lnTo>
                <a:lnTo>
                  <a:pt x="3402" y="5560"/>
                </a:lnTo>
                <a:lnTo>
                  <a:pt x="3390" y="5576"/>
                </a:lnTo>
                <a:lnTo>
                  <a:pt x="3376" y="5592"/>
                </a:lnTo>
                <a:lnTo>
                  <a:pt x="3362" y="5606"/>
                </a:lnTo>
                <a:lnTo>
                  <a:pt x="3347" y="5621"/>
                </a:lnTo>
                <a:lnTo>
                  <a:pt x="3332" y="5635"/>
                </a:lnTo>
                <a:lnTo>
                  <a:pt x="3315" y="5649"/>
                </a:lnTo>
                <a:lnTo>
                  <a:pt x="3299" y="5661"/>
                </a:lnTo>
                <a:lnTo>
                  <a:pt x="3281" y="5674"/>
                </a:lnTo>
                <a:lnTo>
                  <a:pt x="3262" y="5686"/>
                </a:lnTo>
                <a:lnTo>
                  <a:pt x="3244" y="5698"/>
                </a:lnTo>
                <a:lnTo>
                  <a:pt x="3223" y="5708"/>
                </a:lnTo>
                <a:lnTo>
                  <a:pt x="3203" y="5718"/>
                </a:lnTo>
                <a:lnTo>
                  <a:pt x="3182" y="5729"/>
                </a:lnTo>
                <a:lnTo>
                  <a:pt x="3160" y="5738"/>
                </a:lnTo>
                <a:lnTo>
                  <a:pt x="3137" y="5747"/>
                </a:lnTo>
                <a:lnTo>
                  <a:pt x="3113" y="5757"/>
                </a:lnTo>
                <a:lnTo>
                  <a:pt x="3088" y="5765"/>
                </a:lnTo>
                <a:lnTo>
                  <a:pt x="3038" y="5779"/>
                </a:lnTo>
                <a:lnTo>
                  <a:pt x="2984" y="5794"/>
                </a:lnTo>
                <a:lnTo>
                  <a:pt x="2927" y="5805"/>
                </a:lnTo>
                <a:lnTo>
                  <a:pt x="2867" y="5817"/>
                </a:lnTo>
                <a:lnTo>
                  <a:pt x="2804" y="5826"/>
                </a:lnTo>
                <a:lnTo>
                  <a:pt x="2737" y="5834"/>
                </a:lnTo>
                <a:lnTo>
                  <a:pt x="2667" y="5841"/>
                </a:lnTo>
                <a:lnTo>
                  <a:pt x="2594" y="5847"/>
                </a:lnTo>
                <a:lnTo>
                  <a:pt x="2518" y="5851"/>
                </a:lnTo>
                <a:lnTo>
                  <a:pt x="2438" y="5855"/>
                </a:lnTo>
                <a:lnTo>
                  <a:pt x="2355" y="5858"/>
                </a:lnTo>
                <a:lnTo>
                  <a:pt x="2268" y="5859"/>
                </a:lnTo>
                <a:lnTo>
                  <a:pt x="2179" y="5860"/>
                </a:lnTo>
                <a:lnTo>
                  <a:pt x="2086" y="5861"/>
                </a:lnTo>
                <a:lnTo>
                  <a:pt x="2086" y="5861"/>
                </a:lnTo>
                <a:lnTo>
                  <a:pt x="1995" y="5860"/>
                </a:lnTo>
                <a:lnTo>
                  <a:pt x="1897" y="5858"/>
                </a:lnTo>
                <a:lnTo>
                  <a:pt x="1795" y="5855"/>
                </a:lnTo>
                <a:lnTo>
                  <a:pt x="1688" y="5850"/>
                </a:lnTo>
                <a:lnTo>
                  <a:pt x="1578" y="5845"/>
                </a:lnTo>
                <a:lnTo>
                  <a:pt x="1467" y="5839"/>
                </a:lnTo>
                <a:lnTo>
                  <a:pt x="1245" y="5825"/>
                </a:lnTo>
                <a:lnTo>
                  <a:pt x="1030" y="5811"/>
                </a:lnTo>
                <a:lnTo>
                  <a:pt x="836" y="5796"/>
                </a:lnTo>
                <a:lnTo>
                  <a:pt x="543" y="5773"/>
                </a:lnTo>
                <a:lnTo>
                  <a:pt x="543" y="5773"/>
                </a:lnTo>
                <a:lnTo>
                  <a:pt x="493" y="5769"/>
                </a:lnTo>
                <a:lnTo>
                  <a:pt x="445" y="5767"/>
                </a:lnTo>
                <a:lnTo>
                  <a:pt x="404" y="5767"/>
                </a:lnTo>
                <a:lnTo>
                  <a:pt x="365" y="5769"/>
                </a:lnTo>
                <a:lnTo>
                  <a:pt x="348" y="5771"/>
                </a:lnTo>
                <a:lnTo>
                  <a:pt x="331" y="5773"/>
                </a:lnTo>
                <a:lnTo>
                  <a:pt x="315" y="5776"/>
                </a:lnTo>
                <a:lnTo>
                  <a:pt x="300" y="5779"/>
                </a:lnTo>
                <a:lnTo>
                  <a:pt x="287" y="5784"/>
                </a:lnTo>
                <a:lnTo>
                  <a:pt x="273" y="5789"/>
                </a:lnTo>
                <a:lnTo>
                  <a:pt x="261" y="5794"/>
                </a:lnTo>
                <a:lnTo>
                  <a:pt x="248" y="5800"/>
                </a:lnTo>
                <a:lnTo>
                  <a:pt x="238" y="5807"/>
                </a:lnTo>
                <a:lnTo>
                  <a:pt x="228" y="5816"/>
                </a:lnTo>
                <a:lnTo>
                  <a:pt x="217" y="5824"/>
                </a:lnTo>
                <a:lnTo>
                  <a:pt x="209" y="5833"/>
                </a:lnTo>
                <a:lnTo>
                  <a:pt x="200" y="5845"/>
                </a:lnTo>
                <a:lnTo>
                  <a:pt x="192" y="5856"/>
                </a:lnTo>
                <a:lnTo>
                  <a:pt x="185" y="5868"/>
                </a:lnTo>
                <a:lnTo>
                  <a:pt x="178" y="5881"/>
                </a:lnTo>
                <a:lnTo>
                  <a:pt x="172" y="5896"/>
                </a:lnTo>
                <a:lnTo>
                  <a:pt x="165" y="5911"/>
                </a:lnTo>
                <a:lnTo>
                  <a:pt x="159" y="5928"/>
                </a:lnTo>
                <a:lnTo>
                  <a:pt x="154" y="5945"/>
                </a:lnTo>
                <a:lnTo>
                  <a:pt x="145" y="5984"/>
                </a:lnTo>
                <a:lnTo>
                  <a:pt x="135" y="6026"/>
                </a:lnTo>
                <a:lnTo>
                  <a:pt x="135" y="602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945762" y="9240401"/>
            <a:ext cx="178406" cy="291043"/>
          </a:xfrm>
          <a:custGeom>
            <a:avLst/>
            <a:gdLst/>
            <a:ahLst/>
            <a:cxnLst>
              <a:cxn ang="0">
                <a:pos x="4472" y="1366"/>
              </a:cxn>
              <a:cxn ang="0">
                <a:pos x="4580" y="1358"/>
              </a:cxn>
              <a:cxn ang="0">
                <a:pos x="4636" y="1341"/>
              </a:cxn>
              <a:cxn ang="0">
                <a:pos x="4681" y="1316"/>
              </a:cxn>
              <a:cxn ang="0">
                <a:pos x="4714" y="1281"/>
              </a:cxn>
              <a:cxn ang="0">
                <a:pos x="4737" y="1235"/>
              </a:cxn>
              <a:cxn ang="0">
                <a:pos x="4751" y="1177"/>
              </a:cxn>
              <a:cxn ang="0">
                <a:pos x="4758" y="297"/>
              </a:cxn>
              <a:cxn ang="0">
                <a:pos x="4751" y="188"/>
              </a:cxn>
              <a:cxn ang="0">
                <a:pos x="4737" y="130"/>
              </a:cxn>
              <a:cxn ang="0">
                <a:pos x="4714" y="84"/>
              </a:cxn>
              <a:cxn ang="0">
                <a:pos x="4681" y="49"/>
              </a:cxn>
              <a:cxn ang="0">
                <a:pos x="4636" y="24"/>
              </a:cxn>
              <a:cxn ang="0">
                <a:pos x="4580" y="8"/>
              </a:cxn>
              <a:cxn ang="0">
                <a:pos x="4472" y="0"/>
              </a:cxn>
              <a:cxn ang="0">
                <a:pos x="210" y="4"/>
              </a:cxn>
              <a:cxn ang="0">
                <a:pos x="148" y="15"/>
              </a:cxn>
              <a:cxn ang="0">
                <a:pos x="98" y="36"/>
              </a:cxn>
              <a:cxn ang="0">
                <a:pos x="60" y="66"/>
              </a:cxn>
              <a:cxn ang="0">
                <a:pos x="32" y="106"/>
              </a:cxn>
              <a:cxn ang="0">
                <a:pos x="13" y="158"/>
              </a:cxn>
              <a:cxn ang="0">
                <a:pos x="1" y="257"/>
              </a:cxn>
              <a:cxn ang="0">
                <a:pos x="1" y="6827"/>
              </a:cxn>
              <a:cxn ang="0">
                <a:pos x="13" y="6926"/>
              </a:cxn>
              <a:cxn ang="0">
                <a:pos x="32" y="6978"/>
              </a:cxn>
              <a:cxn ang="0">
                <a:pos x="60" y="7018"/>
              </a:cxn>
              <a:cxn ang="0">
                <a:pos x="98" y="7048"/>
              </a:cxn>
              <a:cxn ang="0">
                <a:pos x="148" y="7069"/>
              </a:cxn>
              <a:cxn ang="0">
                <a:pos x="210" y="7080"/>
              </a:cxn>
              <a:cxn ang="0">
                <a:pos x="1300" y="7084"/>
              </a:cxn>
              <a:cxn ang="0">
                <a:pos x="1407" y="7076"/>
              </a:cxn>
              <a:cxn ang="0">
                <a:pos x="1463" y="7060"/>
              </a:cxn>
              <a:cxn ang="0">
                <a:pos x="1508" y="7035"/>
              </a:cxn>
              <a:cxn ang="0">
                <a:pos x="1541" y="7000"/>
              </a:cxn>
              <a:cxn ang="0">
                <a:pos x="1564" y="6954"/>
              </a:cxn>
              <a:cxn ang="0">
                <a:pos x="1578" y="6896"/>
              </a:cxn>
              <a:cxn ang="0">
                <a:pos x="1586" y="4230"/>
              </a:cxn>
              <a:cxn ang="0">
                <a:pos x="4283" y="4227"/>
              </a:cxn>
              <a:cxn ang="0">
                <a:pos x="4345" y="4215"/>
              </a:cxn>
              <a:cxn ang="0">
                <a:pos x="4395" y="4194"/>
              </a:cxn>
              <a:cxn ang="0">
                <a:pos x="4434" y="4164"/>
              </a:cxn>
              <a:cxn ang="0">
                <a:pos x="4462" y="4124"/>
              </a:cxn>
              <a:cxn ang="0">
                <a:pos x="4481" y="4073"/>
              </a:cxn>
              <a:cxn ang="0">
                <a:pos x="4493" y="3972"/>
              </a:cxn>
              <a:cxn ang="0">
                <a:pos x="4493" y="3123"/>
              </a:cxn>
              <a:cxn ang="0">
                <a:pos x="4481" y="3022"/>
              </a:cxn>
              <a:cxn ang="0">
                <a:pos x="4462" y="2971"/>
              </a:cxn>
              <a:cxn ang="0">
                <a:pos x="4434" y="2930"/>
              </a:cxn>
              <a:cxn ang="0">
                <a:pos x="4395" y="2900"/>
              </a:cxn>
              <a:cxn ang="0">
                <a:pos x="4345" y="2880"/>
              </a:cxn>
              <a:cxn ang="0">
                <a:pos x="4283" y="2868"/>
              </a:cxn>
            </a:cxnLst>
            <a:rect l="0" t="0" r="r" b="b"/>
            <a:pathLst>
              <a:path w="4758" h="7084">
                <a:moveTo>
                  <a:pt x="1586" y="2865"/>
                </a:moveTo>
                <a:lnTo>
                  <a:pt x="1586" y="1366"/>
                </a:lnTo>
                <a:lnTo>
                  <a:pt x="4472" y="1366"/>
                </a:lnTo>
                <a:lnTo>
                  <a:pt x="4472" y="1366"/>
                </a:lnTo>
                <a:lnTo>
                  <a:pt x="4512" y="1365"/>
                </a:lnTo>
                <a:lnTo>
                  <a:pt x="4548" y="1362"/>
                </a:lnTo>
                <a:lnTo>
                  <a:pt x="4565" y="1360"/>
                </a:lnTo>
                <a:lnTo>
                  <a:pt x="4580" y="1358"/>
                </a:lnTo>
                <a:lnTo>
                  <a:pt x="4596" y="1355"/>
                </a:lnTo>
                <a:lnTo>
                  <a:pt x="4610" y="1350"/>
                </a:lnTo>
                <a:lnTo>
                  <a:pt x="4624" y="1346"/>
                </a:lnTo>
                <a:lnTo>
                  <a:pt x="4636" y="1341"/>
                </a:lnTo>
                <a:lnTo>
                  <a:pt x="4649" y="1336"/>
                </a:lnTo>
                <a:lnTo>
                  <a:pt x="4660" y="1330"/>
                </a:lnTo>
                <a:lnTo>
                  <a:pt x="4670" y="1323"/>
                </a:lnTo>
                <a:lnTo>
                  <a:pt x="4681" y="1316"/>
                </a:lnTo>
                <a:lnTo>
                  <a:pt x="4690" y="1308"/>
                </a:lnTo>
                <a:lnTo>
                  <a:pt x="4698" y="1300"/>
                </a:lnTo>
                <a:lnTo>
                  <a:pt x="4707" y="1290"/>
                </a:lnTo>
                <a:lnTo>
                  <a:pt x="4714" y="1281"/>
                </a:lnTo>
                <a:lnTo>
                  <a:pt x="4720" y="1271"/>
                </a:lnTo>
                <a:lnTo>
                  <a:pt x="4726" y="1259"/>
                </a:lnTo>
                <a:lnTo>
                  <a:pt x="4731" y="1248"/>
                </a:lnTo>
                <a:lnTo>
                  <a:pt x="4737" y="1235"/>
                </a:lnTo>
                <a:lnTo>
                  <a:pt x="4741" y="1222"/>
                </a:lnTo>
                <a:lnTo>
                  <a:pt x="4745" y="1207"/>
                </a:lnTo>
                <a:lnTo>
                  <a:pt x="4748" y="1193"/>
                </a:lnTo>
                <a:lnTo>
                  <a:pt x="4751" y="1177"/>
                </a:lnTo>
                <a:lnTo>
                  <a:pt x="4755" y="1144"/>
                </a:lnTo>
                <a:lnTo>
                  <a:pt x="4758" y="1108"/>
                </a:lnTo>
                <a:lnTo>
                  <a:pt x="4758" y="1069"/>
                </a:lnTo>
                <a:lnTo>
                  <a:pt x="4758" y="297"/>
                </a:lnTo>
                <a:lnTo>
                  <a:pt x="4758" y="297"/>
                </a:lnTo>
                <a:lnTo>
                  <a:pt x="4758" y="257"/>
                </a:lnTo>
                <a:lnTo>
                  <a:pt x="4755" y="221"/>
                </a:lnTo>
                <a:lnTo>
                  <a:pt x="4751" y="188"/>
                </a:lnTo>
                <a:lnTo>
                  <a:pt x="4748" y="173"/>
                </a:lnTo>
                <a:lnTo>
                  <a:pt x="4745" y="158"/>
                </a:lnTo>
                <a:lnTo>
                  <a:pt x="4741" y="144"/>
                </a:lnTo>
                <a:lnTo>
                  <a:pt x="4737" y="130"/>
                </a:lnTo>
                <a:lnTo>
                  <a:pt x="4731" y="118"/>
                </a:lnTo>
                <a:lnTo>
                  <a:pt x="4726" y="106"/>
                </a:lnTo>
                <a:lnTo>
                  <a:pt x="4720" y="95"/>
                </a:lnTo>
                <a:lnTo>
                  <a:pt x="4714" y="84"/>
                </a:lnTo>
                <a:lnTo>
                  <a:pt x="4707" y="75"/>
                </a:lnTo>
                <a:lnTo>
                  <a:pt x="4698" y="66"/>
                </a:lnTo>
                <a:lnTo>
                  <a:pt x="4690" y="58"/>
                </a:lnTo>
                <a:lnTo>
                  <a:pt x="4681" y="49"/>
                </a:lnTo>
                <a:lnTo>
                  <a:pt x="4670" y="42"/>
                </a:lnTo>
                <a:lnTo>
                  <a:pt x="4660" y="36"/>
                </a:lnTo>
                <a:lnTo>
                  <a:pt x="4649" y="30"/>
                </a:lnTo>
                <a:lnTo>
                  <a:pt x="4636" y="24"/>
                </a:lnTo>
                <a:lnTo>
                  <a:pt x="4624" y="19"/>
                </a:lnTo>
                <a:lnTo>
                  <a:pt x="4610" y="15"/>
                </a:lnTo>
                <a:lnTo>
                  <a:pt x="4596" y="12"/>
                </a:lnTo>
                <a:lnTo>
                  <a:pt x="4580" y="8"/>
                </a:lnTo>
                <a:lnTo>
                  <a:pt x="4565" y="6"/>
                </a:lnTo>
                <a:lnTo>
                  <a:pt x="4548" y="4"/>
                </a:lnTo>
                <a:lnTo>
                  <a:pt x="4512" y="1"/>
                </a:lnTo>
                <a:lnTo>
                  <a:pt x="4472" y="0"/>
                </a:lnTo>
                <a:lnTo>
                  <a:pt x="286" y="0"/>
                </a:lnTo>
                <a:lnTo>
                  <a:pt x="286" y="0"/>
                </a:lnTo>
                <a:lnTo>
                  <a:pt x="246" y="1"/>
                </a:lnTo>
                <a:lnTo>
                  <a:pt x="210" y="4"/>
                </a:lnTo>
                <a:lnTo>
                  <a:pt x="194" y="6"/>
                </a:lnTo>
                <a:lnTo>
                  <a:pt x="178" y="8"/>
                </a:lnTo>
                <a:lnTo>
                  <a:pt x="162" y="12"/>
                </a:lnTo>
                <a:lnTo>
                  <a:pt x="148" y="15"/>
                </a:lnTo>
                <a:lnTo>
                  <a:pt x="134" y="19"/>
                </a:lnTo>
                <a:lnTo>
                  <a:pt x="122" y="24"/>
                </a:lnTo>
                <a:lnTo>
                  <a:pt x="110" y="30"/>
                </a:lnTo>
                <a:lnTo>
                  <a:pt x="98" y="36"/>
                </a:lnTo>
                <a:lnTo>
                  <a:pt x="88" y="42"/>
                </a:lnTo>
                <a:lnTo>
                  <a:pt x="79" y="49"/>
                </a:lnTo>
                <a:lnTo>
                  <a:pt x="69" y="58"/>
                </a:lnTo>
                <a:lnTo>
                  <a:pt x="60" y="66"/>
                </a:lnTo>
                <a:lnTo>
                  <a:pt x="53" y="75"/>
                </a:lnTo>
                <a:lnTo>
                  <a:pt x="45" y="84"/>
                </a:lnTo>
                <a:lnTo>
                  <a:pt x="38" y="95"/>
                </a:lnTo>
                <a:lnTo>
                  <a:pt x="32" y="106"/>
                </a:lnTo>
                <a:lnTo>
                  <a:pt x="27" y="118"/>
                </a:lnTo>
                <a:lnTo>
                  <a:pt x="22" y="130"/>
                </a:lnTo>
                <a:lnTo>
                  <a:pt x="17" y="144"/>
                </a:lnTo>
                <a:lnTo>
                  <a:pt x="13" y="158"/>
                </a:lnTo>
                <a:lnTo>
                  <a:pt x="10" y="173"/>
                </a:lnTo>
                <a:lnTo>
                  <a:pt x="7" y="188"/>
                </a:lnTo>
                <a:lnTo>
                  <a:pt x="3" y="221"/>
                </a:lnTo>
                <a:lnTo>
                  <a:pt x="1" y="257"/>
                </a:lnTo>
                <a:lnTo>
                  <a:pt x="0" y="297"/>
                </a:lnTo>
                <a:lnTo>
                  <a:pt x="0" y="6787"/>
                </a:lnTo>
                <a:lnTo>
                  <a:pt x="0" y="6787"/>
                </a:lnTo>
                <a:lnTo>
                  <a:pt x="1" y="6827"/>
                </a:lnTo>
                <a:lnTo>
                  <a:pt x="3" y="6863"/>
                </a:lnTo>
                <a:lnTo>
                  <a:pt x="7" y="6896"/>
                </a:lnTo>
                <a:lnTo>
                  <a:pt x="10" y="6911"/>
                </a:lnTo>
                <a:lnTo>
                  <a:pt x="13" y="6926"/>
                </a:lnTo>
                <a:lnTo>
                  <a:pt x="17" y="6940"/>
                </a:lnTo>
                <a:lnTo>
                  <a:pt x="22" y="6954"/>
                </a:lnTo>
                <a:lnTo>
                  <a:pt x="27" y="6966"/>
                </a:lnTo>
                <a:lnTo>
                  <a:pt x="32" y="6978"/>
                </a:lnTo>
                <a:lnTo>
                  <a:pt x="38" y="6989"/>
                </a:lnTo>
                <a:lnTo>
                  <a:pt x="45" y="7000"/>
                </a:lnTo>
                <a:lnTo>
                  <a:pt x="53" y="7009"/>
                </a:lnTo>
                <a:lnTo>
                  <a:pt x="60" y="7018"/>
                </a:lnTo>
                <a:lnTo>
                  <a:pt x="69" y="7026"/>
                </a:lnTo>
                <a:lnTo>
                  <a:pt x="79" y="7035"/>
                </a:lnTo>
                <a:lnTo>
                  <a:pt x="88" y="7042"/>
                </a:lnTo>
                <a:lnTo>
                  <a:pt x="98" y="7048"/>
                </a:lnTo>
                <a:lnTo>
                  <a:pt x="110" y="7054"/>
                </a:lnTo>
                <a:lnTo>
                  <a:pt x="122" y="7060"/>
                </a:lnTo>
                <a:lnTo>
                  <a:pt x="134" y="7065"/>
                </a:lnTo>
                <a:lnTo>
                  <a:pt x="148" y="7069"/>
                </a:lnTo>
                <a:lnTo>
                  <a:pt x="162" y="7072"/>
                </a:lnTo>
                <a:lnTo>
                  <a:pt x="178" y="7076"/>
                </a:lnTo>
                <a:lnTo>
                  <a:pt x="194" y="7078"/>
                </a:lnTo>
                <a:lnTo>
                  <a:pt x="210" y="7080"/>
                </a:lnTo>
                <a:lnTo>
                  <a:pt x="246" y="7083"/>
                </a:lnTo>
                <a:lnTo>
                  <a:pt x="286" y="7084"/>
                </a:lnTo>
                <a:lnTo>
                  <a:pt x="1300" y="7084"/>
                </a:lnTo>
                <a:lnTo>
                  <a:pt x="1300" y="7084"/>
                </a:lnTo>
                <a:lnTo>
                  <a:pt x="1339" y="7083"/>
                </a:lnTo>
                <a:lnTo>
                  <a:pt x="1375" y="7080"/>
                </a:lnTo>
                <a:lnTo>
                  <a:pt x="1392" y="7078"/>
                </a:lnTo>
                <a:lnTo>
                  <a:pt x="1407" y="7076"/>
                </a:lnTo>
                <a:lnTo>
                  <a:pt x="1423" y="7072"/>
                </a:lnTo>
                <a:lnTo>
                  <a:pt x="1438" y="7069"/>
                </a:lnTo>
                <a:lnTo>
                  <a:pt x="1451" y="7065"/>
                </a:lnTo>
                <a:lnTo>
                  <a:pt x="1463" y="7060"/>
                </a:lnTo>
                <a:lnTo>
                  <a:pt x="1476" y="7054"/>
                </a:lnTo>
                <a:lnTo>
                  <a:pt x="1487" y="7048"/>
                </a:lnTo>
                <a:lnTo>
                  <a:pt x="1498" y="7042"/>
                </a:lnTo>
                <a:lnTo>
                  <a:pt x="1508" y="7035"/>
                </a:lnTo>
                <a:lnTo>
                  <a:pt x="1517" y="7026"/>
                </a:lnTo>
                <a:lnTo>
                  <a:pt x="1526" y="7018"/>
                </a:lnTo>
                <a:lnTo>
                  <a:pt x="1534" y="7009"/>
                </a:lnTo>
                <a:lnTo>
                  <a:pt x="1541" y="7000"/>
                </a:lnTo>
                <a:lnTo>
                  <a:pt x="1547" y="6989"/>
                </a:lnTo>
                <a:lnTo>
                  <a:pt x="1554" y="6978"/>
                </a:lnTo>
                <a:lnTo>
                  <a:pt x="1559" y="6966"/>
                </a:lnTo>
                <a:lnTo>
                  <a:pt x="1564" y="6954"/>
                </a:lnTo>
                <a:lnTo>
                  <a:pt x="1568" y="6940"/>
                </a:lnTo>
                <a:lnTo>
                  <a:pt x="1572" y="6926"/>
                </a:lnTo>
                <a:lnTo>
                  <a:pt x="1575" y="6911"/>
                </a:lnTo>
                <a:lnTo>
                  <a:pt x="1578" y="6896"/>
                </a:lnTo>
                <a:lnTo>
                  <a:pt x="1583" y="6863"/>
                </a:lnTo>
                <a:lnTo>
                  <a:pt x="1586" y="6827"/>
                </a:lnTo>
                <a:lnTo>
                  <a:pt x="1586" y="6787"/>
                </a:lnTo>
                <a:lnTo>
                  <a:pt x="1586" y="4230"/>
                </a:lnTo>
                <a:lnTo>
                  <a:pt x="4208" y="4230"/>
                </a:lnTo>
                <a:lnTo>
                  <a:pt x="4208" y="4230"/>
                </a:lnTo>
                <a:lnTo>
                  <a:pt x="4248" y="4229"/>
                </a:lnTo>
                <a:lnTo>
                  <a:pt x="4283" y="4227"/>
                </a:lnTo>
                <a:lnTo>
                  <a:pt x="4301" y="4225"/>
                </a:lnTo>
                <a:lnTo>
                  <a:pt x="4316" y="4222"/>
                </a:lnTo>
                <a:lnTo>
                  <a:pt x="4332" y="4219"/>
                </a:lnTo>
                <a:lnTo>
                  <a:pt x="4345" y="4215"/>
                </a:lnTo>
                <a:lnTo>
                  <a:pt x="4360" y="4211"/>
                </a:lnTo>
                <a:lnTo>
                  <a:pt x="4372" y="4207"/>
                </a:lnTo>
                <a:lnTo>
                  <a:pt x="4384" y="4200"/>
                </a:lnTo>
                <a:lnTo>
                  <a:pt x="4395" y="4194"/>
                </a:lnTo>
                <a:lnTo>
                  <a:pt x="4406" y="4188"/>
                </a:lnTo>
                <a:lnTo>
                  <a:pt x="4415" y="4181"/>
                </a:lnTo>
                <a:lnTo>
                  <a:pt x="4425" y="4173"/>
                </a:lnTo>
                <a:lnTo>
                  <a:pt x="4434" y="4164"/>
                </a:lnTo>
                <a:lnTo>
                  <a:pt x="4441" y="4156"/>
                </a:lnTo>
                <a:lnTo>
                  <a:pt x="4449" y="4145"/>
                </a:lnTo>
                <a:lnTo>
                  <a:pt x="4456" y="4135"/>
                </a:lnTo>
                <a:lnTo>
                  <a:pt x="4462" y="4124"/>
                </a:lnTo>
                <a:lnTo>
                  <a:pt x="4467" y="4112"/>
                </a:lnTo>
                <a:lnTo>
                  <a:pt x="4472" y="4100"/>
                </a:lnTo>
                <a:lnTo>
                  <a:pt x="4477" y="4086"/>
                </a:lnTo>
                <a:lnTo>
                  <a:pt x="4481" y="4073"/>
                </a:lnTo>
                <a:lnTo>
                  <a:pt x="4484" y="4058"/>
                </a:lnTo>
                <a:lnTo>
                  <a:pt x="4487" y="4043"/>
                </a:lnTo>
                <a:lnTo>
                  <a:pt x="4491" y="4009"/>
                </a:lnTo>
                <a:lnTo>
                  <a:pt x="4493" y="3972"/>
                </a:lnTo>
                <a:lnTo>
                  <a:pt x="4494" y="3933"/>
                </a:lnTo>
                <a:lnTo>
                  <a:pt x="4494" y="3162"/>
                </a:lnTo>
                <a:lnTo>
                  <a:pt x="4494" y="3162"/>
                </a:lnTo>
                <a:lnTo>
                  <a:pt x="4493" y="3123"/>
                </a:lnTo>
                <a:lnTo>
                  <a:pt x="4491" y="3086"/>
                </a:lnTo>
                <a:lnTo>
                  <a:pt x="4487" y="3053"/>
                </a:lnTo>
                <a:lnTo>
                  <a:pt x="4484" y="3037"/>
                </a:lnTo>
                <a:lnTo>
                  <a:pt x="4481" y="3022"/>
                </a:lnTo>
                <a:lnTo>
                  <a:pt x="4477" y="3009"/>
                </a:lnTo>
                <a:lnTo>
                  <a:pt x="4472" y="2996"/>
                </a:lnTo>
                <a:lnTo>
                  <a:pt x="4467" y="2983"/>
                </a:lnTo>
                <a:lnTo>
                  <a:pt x="4462" y="2971"/>
                </a:lnTo>
                <a:lnTo>
                  <a:pt x="4456" y="2960"/>
                </a:lnTo>
                <a:lnTo>
                  <a:pt x="4449" y="2950"/>
                </a:lnTo>
                <a:lnTo>
                  <a:pt x="4441" y="2940"/>
                </a:lnTo>
                <a:lnTo>
                  <a:pt x="4434" y="2930"/>
                </a:lnTo>
                <a:lnTo>
                  <a:pt x="4425" y="2922"/>
                </a:lnTo>
                <a:lnTo>
                  <a:pt x="4415" y="2915"/>
                </a:lnTo>
                <a:lnTo>
                  <a:pt x="4406" y="2907"/>
                </a:lnTo>
                <a:lnTo>
                  <a:pt x="4395" y="2900"/>
                </a:lnTo>
                <a:lnTo>
                  <a:pt x="4384" y="2894"/>
                </a:lnTo>
                <a:lnTo>
                  <a:pt x="4372" y="2889"/>
                </a:lnTo>
                <a:lnTo>
                  <a:pt x="4360" y="2885"/>
                </a:lnTo>
                <a:lnTo>
                  <a:pt x="4345" y="2880"/>
                </a:lnTo>
                <a:lnTo>
                  <a:pt x="4332" y="2876"/>
                </a:lnTo>
                <a:lnTo>
                  <a:pt x="4316" y="2873"/>
                </a:lnTo>
                <a:lnTo>
                  <a:pt x="4301" y="2870"/>
                </a:lnTo>
                <a:lnTo>
                  <a:pt x="4283" y="2868"/>
                </a:lnTo>
                <a:lnTo>
                  <a:pt x="4248" y="2865"/>
                </a:lnTo>
                <a:lnTo>
                  <a:pt x="4208" y="2865"/>
                </a:lnTo>
                <a:lnTo>
                  <a:pt x="1586" y="28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693941" y="9240401"/>
            <a:ext cx="216299" cy="291043"/>
          </a:xfrm>
          <a:custGeom>
            <a:avLst/>
            <a:gdLst/>
            <a:ahLst/>
            <a:cxnLst>
              <a:cxn ang="0">
                <a:pos x="2429" y="4070"/>
              </a:cxn>
              <a:cxn ang="0">
                <a:pos x="2427" y="4191"/>
              </a:cxn>
              <a:cxn ang="0">
                <a:pos x="2465" y="4329"/>
              </a:cxn>
              <a:cxn ang="0">
                <a:pos x="3864" y="6853"/>
              </a:cxn>
              <a:cxn ang="0">
                <a:pos x="3993" y="7006"/>
              </a:cxn>
              <a:cxn ang="0">
                <a:pos x="4089" y="7055"/>
              </a:cxn>
              <a:cxn ang="0">
                <a:pos x="4259" y="7083"/>
              </a:cxn>
              <a:cxn ang="0">
                <a:pos x="5581" y="7077"/>
              </a:cxn>
              <a:cxn ang="0">
                <a:pos x="5674" y="7039"/>
              </a:cxn>
              <a:cxn ang="0">
                <a:pos x="5735" y="6963"/>
              </a:cxn>
              <a:cxn ang="0">
                <a:pos x="5737" y="6846"/>
              </a:cxn>
              <a:cxn ang="0">
                <a:pos x="4065" y="4043"/>
              </a:cxn>
              <a:cxn ang="0">
                <a:pos x="4371" y="3833"/>
              </a:cxn>
              <a:cxn ang="0">
                <a:pos x="4711" y="3527"/>
              </a:cxn>
              <a:cxn ang="0">
                <a:pos x="4900" y="3282"/>
              </a:cxn>
              <a:cxn ang="0">
                <a:pos x="5023" y="3061"/>
              </a:cxn>
              <a:cxn ang="0">
                <a:pos x="5120" y="2809"/>
              </a:cxn>
              <a:cxn ang="0">
                <a:pos x="5183" y="2522"/>
              </a:cxn>
              <a:cxn ang="0">
                <a:pos x="5210" y="2198"/>
              </a:cxn>
              <a:cxn ang="0">
                <a:pos x="5196" y="1836"/>
              </a:cxn>
              <a:cxn ang="0">
                <a:pos x="5128" y="1438"/>
              </a:cxn>
              <a:cxn ang="0">
                <a:pos x="5003" y="1086"/>
              </a:cxn>
              <a:cxn ang="0">
                <a:pos x="4818" y="781"/>
              </a:cxn>
              <a:cxn ang="0">
                <a:pos x="4574" y="524"/>
              </a:cxn>
              <a:cxn ang="0">
                <a:pos x="4269" y="317"/>
              </a:cxn>
              <a:cxn ang="0">
                <a:pos x="3902" y="160"/>
              </a:cxn>
              <a:cxn ang="0">
                <a:pos x="3471" y="55"/>
              </a:cxn>
              <a:cxn ang="0">
                <a:pos x="2976" y="5"/>
              </a:cxn>
              <a:cxn ang="0">
                <a:pos x="210" y="4"/>
              </a:cxn>
              <a:cxn ang="0">
                <a:pos x="110" y="30"/>
              </a:cxn>
              <a:cxn ang="0">
                <a:pos x="45" y="84"/>
              </a:cxn>
              <a:cxn ang="0">
                <a:pos x="10" y="173"/>
              </a:cxn>
              <a:cxn ang="0">
                <a:pos x="1" y="6827"/>
              </a:cxn>
              <a:cxn ang="0">
                <a:pos x="27" y="6966"/>
              </a:cxn>
              <a:cxn ang="0">
                <a:pos x="79" y="7035"/>
              </a:cxn>
              <a:cxn ang="0">
                <a:pos x="162" y="7072"/>
              </a:cxn>
              <a:cxn ang="0">
                <a:pos x="1300" y="7084"/>
              </a:cxn>
              <a:cxn ang="0">
                <a:pos x="1451" y="7065"/>
              </a:cxn>
              <a:cxn ang="0">
                <a:pos x="1526" y="7018"/>
              </a:cxn>
              <a:cxn ang="0">
                <a:pos x="1568" y="6940"/>
              </a:cxn>
              <a:cxn ang="0">
                <a:pos x="1586" y="1311"/>
              </a:cxn>
              <a:cxn ang="0">
                <a:pos x="2918" y="1329"/>
              </a:cxn>
              <a:cxn ang="0">
                <a:pos x="3234" y="1420"/>
              </a:cxn>
              <a:cxn ang="0">
                <a:pos x="3370" y="1509"/>
              </a:cxn>
              <a:cxn ang="0">
                <a:pos x="3466" y="1610"/>
              </a:cxn>
              <a:cxn ang="0">
                <a:pos x="3537" y="1736"/>
              </a:cxn>
              <a:cxn ang="0">
                <a:pos x="3604" y="2006"/>
              </a:cxn>
              <a:cxn ang="0">
                <a:pos x="3606" y="2318"/>
              </a:cxn>
              <a:cxn ang="0">
                <a:pos x="3546" y="2594"/>
              </a:cxn>
              <a:cxn ang="0">
                <a:pos x="3437" y="2787"/>
              </a:cxn>
              <a:cxn ang="0">
                <a:pos x="3293" y="2919"/>
              </a:cxn>
              <a:cxn ang="0">
                <a:pos x="3106" y="3018"/>
              </a:cxn>
              <a:cxn ang="0">
                <a:pos x="2862" y="3088"/>
              </a:cxn>
              <a:cxn ang="0">
                <a:pos x="2717" y="3138"/>
              </a:cxn>
              <a:cxn ang="0">
                <a:pos x="2636" y="3244"/>
              </a:cxn>
              <a:cxn ang="0">
                <a:pos x="2578" y="3426"/>
              </a:cxn>
            </a:cxnLst>
            <a:rect l="0" t="0" r="r" b="b"/>
            <a:pathLst>
              <a:path w="5744" h="7084">
                <a:moveTo>
                  <a:pt x="2578" y="3426"/>
                </a:moveTo>
                <a:lnTo>
                  <a:pt x="2467" y="3890"/>
                </a:lnTo>
                <a:lnTo>
                  <a:pt x="2467" y="3890"/>
                </a:lnTo>
                <a:lnTo>
                  <a:pt x="2446" y="3977"/>
                </a:lnTo>
                <a:lnTo>
                  <a:pt x="2439" y="4012"/>
                </a:lnTo>
                <a:lnTo>
                  <a:pt x="2433" y="4043"/>
                </a:lnTo>
                <a:lnTo>
                  <a:pt x="2429" y="4070"/>
                </a:lnTo>
                <a:lnTo>
                  <a:pt x="2426" y="4094"/>
                </a:lnTo>
                <a:lnTo>
                  <a:pt x="2424" y="4113"/>
                </a:lnTo>
                <a:lnTo>
                  <a:pt x="2424" y="4131"/>
                </a:lnTo>
                <a:lnTo>
                  <a:pt x="2424" y="4131"/>
                </a:lnTo>
                <a:lnTo>
                  <a:pt x="2424" y="4152"/>
                </a:lnTo>
                <a:lnTo>
                  <a:pt x="2425" y="4171"/>
                </a:lnTo>
                <a:lnTo>
                  <a:pt x="2427" y="4191"/>
                </a:lnTo>
                <a:lnTo>
                  <a:pt x="2430" y="4211"/>
                </a:lnTo>
                <a:lnTo>
                  <a:pt x="2434" y="4230"/>
                </a:lnTo>
                <a:lnTo>
                  <a:pt x="2438" y="4249"/>
                </a:lnTo>
                <a:lnTo>
                  <a:pt x="2443" y="4269"/>
                </a:lnTo>
                <a:lnTo>
                  <a:pt x="2449" y="4288"/>
                </a:lnTo>
                <a:lnTo>
                  <a:pt x="2457" y="4308"/>
                </a:lnTo>
                <a:lnTo>
                  <a:pt x="2465" y="4329"/>
                </a:lnTo>
                <a:lnTo>
                  <a:pt x="2474" y="4348"/>
                </a:lnTo>
                <a:lnTo>
                  <a:pt x="2484" y="4370"/>
                </a:lnTo>
                <a:lnTo>
                  <a:pt x="2506" y="4415"/>
                </a:lnTo>
                <a:lnTo>
                  <a:pt x="2533" y="4462"/>
                </a:lnTo>
                <a:lnTo>
                  <a:pt x="3845" y="6820"/>
                </a:lnTo>
                <a:lnTo>
                  <a:pt x="3845" y="6820"/>
                </a:lnTo>
                <a:lnTo>
                  <a:pt x="3864" y="6853"/>
                </a:lnTo>
                <a:lnTo>
                  <a:pt x="3885" y="6885"/>
                </a:lnTo>
                <a:lnTo>
                  <a:pt x="3905" y="6914"/>
                </a:lnTo>
                <a:lnTo>
                  <a:pt x="3926" y="6940"/>
                </a:lnTo>
                <a:lnTo>
                  <a:pt x="3947" y="6964"/>
                </a:lnTo>
                <a:lnTo>
                  <a:pt x="3969" y="6986"/>
                </a:lnTo>
                <a:lnTo>
                  <a:pt x="3981" y="6995"/>
                </a:lnTo>
                <a:lnTo>
                  <a:pt x="3993" y="7006"/>
                </a:lnTo>
                <a:lnTo>
                  <a:pt x="4005" y="7014"/>
                </a:lnTo>
                <a:lnTo>
                  <a:pt x="4018" y="7022"/>
                </a:lnTo>
                <a:lnTo>
                  <a:pt x="4031" y="7030"/>
                </a:lnTo>
                <a:lnTo>
                  <a:pt x="4045" y="7037"/>
                </a:lnTo>
                <a:lnTo>
                  <a:pt x="4059" y="7044"/>
                </a:lnTo>
                <a:lnTo>
                  <a:pt x="4074" y="7050"/>
                </a:lnTo>
                <a:lnTo>
                  <a:pt x="4089" y="7055"/>
                </a:lnTo>
                <a:lnTo>
                  <a:pt x="4105" y="7061"/>
                </a:lnTo>
                <a:lnTo>
                  <a:pt x="4121" y="7065"/>
                </a:lnTo>
                <a:lnTo>
                  <a:pt x="4139" y="7069"/>
                </a:lnTo>
                <a:lnTo>
                  <a:pt x="4157" y="7073"/>
                </a:lnTo>
                <a:lnTo>
                  <a:pt x="4176" y="7076"/>
                </a:lnTo>
                <a:lnTo>
                  <a:pt x="4216" y="7080"/>
                </a:lnTo>
                <a:lnTo>
                  <a:pt x="4259" y="7083"/>
                </a:lnTo>
                <a:lnTo>
                  <a:pt x="4307" y="7084"/>
                </a:lnTo>
                <a:lnTo>
                  <a:pt x="5508" y="7084"/>
                </a:lnTo>
                <a:lnTo>
                  <a:pt x="5508" y="7084"/>
                </a:lnTo>
                <a:lnTo>
                  <a:pt x="5537" y="7083"/>
                </a:lnTo>
                <a:lnTo>
                  <a:pt x="5552" y="7081"/>
                </a:lnTo>
                <a:lnTo>
                  <a:pt x="5566" y="7079"/>
                </a:lnTo>
                <a:lnTo>
                  <a:pt x="5581" y="7077"/>
                </a:lnTo>
                <a:lnTo>
                  <a:pt x="5595" y="7073"/>
                </a:lnTo>
                <a:lnTo>
                  <a:pt x="5610" y="7069"/>
                </a:lnTo>
                <a:lnTo>
                  <a:pt x="5623" y="7065"/>
                </a:lnTo>
                <a:lnTo>
                  <a:pt x="5637" y="7059"/>
                </a:lnTo>
                <a:lnTo>
                  <a:pt x="5650" y="7053"/>
                </a:lnTo>
                <a:lnTo>
                  <a:pt x="5663" y="7046"/>
                </a:lnTo>
                <a:lnTo>
                  <a:pt x="5674" y="7039"/>
                </a:lnTo>
                <a:lnTo>
                  <a:pt x="5685" y="7030"/>
                </a:lnTo>
                <a:lnTo>
                  <a:pt x="5696" y="7021"/>
                </a:lnTo>
                <a:lnTo>
                  <a:pt x="5706" y="7011"/>
                </a:lnTo>
                <a:lnTo>
                  <a:pt x="5714" y="7001"/>
                </a:lnTo>
                <a:lnTo>
                  <a:pt x="5723" y="6989"/>
                </a:lnTo>
                <a:lnTo>
                  <a:pt x="5729" y="6977"/>
                </a:lnTo>
                <a:lnTo>
                  <a:pt x="5735" y="6963"/>
                </a:lnTo>
                <a:lnTo>
                  <a:pt x="5739" y="6950"/>
                </a:lnTo>
                <a:lnTo>
                  <a:pt x="5742" y="6934"/>
                </a:lnTo>
                <a:lnTo>
                  <a:pt x="5744" y="6919"/>
                </a:lnTo>
                <a:lnTo>
                  <a:pt x="5744" y="6902"/>
                </a:lnTo>
                <a:lnTo>
                  <a:pt x="5743" y="6885"/>
                </a:lnTo>
                <a:lnTo>
                  <a:pt x="5741" y="6866"/>
                </a:lnTo>
                <a:lnTo>
                  <a:pt x="5737" y="6846"/>
                </a:lnTo>
                <a:lnTo>
                  <a:pt x="5731" y="6827"/>
                </a:lnTo>
                <a:lnTo>
                  <a:pt x="5724" y="6805"/>
                </a:lnTo>
                <a:lnTo>
                  <a:pt x="5713" y="6783"/>
                </a:lnTo>
                <a:lnTo>
                  <a:pt x="5702" y="6759"/>
                </a:lnTo>
                <a:lnTo>
                  <a:pt x="5688" y="6735"/>
                </a:lnTo>
                <a:lnTo>
                  <a:pt x="5673" y="6709"/>
                </a:lnTo>
                <a:lnTo>
                  <a:pt x="4065" y="4043"/>
                </a:lnTo>
                <a:lnTo>
                  <a:pt x="4065" y="4043"/>
                </a:lnTo>
                <a:lnTo>
                  <a:pt x="4116" y="4011"/>
                </a:lnTo>
                <a:lnTo>
                  <a:pt x="4167" y="3978"/>
                </a:lnTo>
                <a:lnTo>
                  <a:pt x="4218" y="3943"/>
                </a:lnTo>
                <a:lnTo>
                  <a:pt x="4269" y="3907"/>
                </a:lnTo>
                <a:lnTo>
                  <a:pt x="4320" y="3871"/>
                </a:lnTo>
                <a:lnTo>
                  <a:pt x="4371" y="3833"/>
                </a:lnTo>
                <a:lnTo>
                  <a:pt x="4422" y="3794"/>
                </a:lnTo>
                <a:lnTo>
                  <a:pt x="4471" y="3753"/>
                </a:lnTo>
                <a:lnTo>
                  <a:pt x="4521" y="3711"/>
                </a:lnTo>
                <a:lnTo>
                  <a:pt x="4570" y="3668"/>
                </a:lnTo>
                <a:lnTo>
                  <a:pt x="4617" y="3622"/>
                </a:lnTo>
                <a:lnTo>
                  <a:pt x="4664" y="3576"/>
                </a:lnTo>
                <a:lnTo>
                  <a:pt x="4711" y="3527"/>
                </a:lnTo>
                <a:lnTo>
                  <a:pt x="4755" y="3476"/>
                </a:lnTo>
                <a:lnTo>
                  <a:pt x="4799" y="3423"/>
                </a:lnTo>
                <a:lnTo>
                  <a:pt x="4819" y="3396"/>
                </a:lnTo>
                <a:lnTo>
                  <a:pt x="4840" y="3368"/>
                </a:lnTo>
                <a:lnTo>
                  <a:pt x="4861" y="3341"/>
                </a:lnTo>
                <a:lnTo>
                  <a:pt x="4881" y="3311"/>
                </a:lnTo>
                <a:lnTo>
                  <a:pt x="4900" y="3282"/>
                </a:lnTo>
                <a:lnTo>
                  <a:pt x="4919" y="3252"/>
                </a:lnTo>
                <a:lnTo>
                  <a:pt x="4938" y="3222"/>
                </a:lnTo>
                <a:lnTo>
                  <a:pt x="4955" y="3191"/>
                </a:lnTo>
                <a:lnTo>
                  <a:pt x="4973" y="3159"/>
                </a:lnTo>
                <a:lnTo>
                  <a:pt x="4990" y="3127"/>
                </a:lnTo>
                <a:lnTo>
                  <a:pt x="5007" y="3095"/>
                </a:lnTo>
                <a:lnTo>
                  <a:pt x="5023" y="3061"/>
                </a:lnTo>
                <a:lnTo>
                  <a:pt x="5039" y="3028"/>
                </a:lnTo>
                <a:lnTo>
                  <a:pt x="5054" y="2992"/>
                </a:lnTo>
                <a:lnTo>
                  <a:pt x="5068" y="2957"/>
                </a:lnTo>
                <a:lnTo>
                  <a:pt x="5081" y="2921"/>
                </a:lnTo>
                <a:lnTo>
                  <a:pt x="5095" y="2885"/>
                </a:lnTo>
                <a:lnTo>
                  <a:pt x="5107" y="2847"/>
                </a:lnTo>
                <a:lnTo>
                  <a:pt x="5120" y="2809"/>
                </a:lnTo>
                <a:lnTo>
                  <a:pt x="5130" y="2771"/>
                </a:lnTo>
                <a:lnTo>
                  <a:pt x="5142" y="2731"/>
                </a:lnTo>
                <a:lnTo>
                  <a:pt x="5151" y="2691"/>
                </a:lnTo>
                <a:lnTo>
                  <a:pt x="5160" y="2650"/>
                </a:lnTo>
                <a:lnTo>
                  <a:pt x="5168" y="2608"/>
                </a:lnTo>
                <a:lnTo>
                  <a:pt x="5177" y="2566"/>
                </a:lnTo>
                <a:lnTo>
                  <a:pt x="5183" y="2522"/>
                </a:lnTo>
                <a:lnTo>
                  <a:pt x="5190" y="2479"/>
                </a:lnTo>
                <a:lnTo>
                  <a:pt x="5195" y="2434"/>
                </a:lnTo>
                <a:lnTo>
                  <a:pt x="5200" y="2388"/>
                </a:lnTo>
                <a:lnTo>
                  <a:pt x="5204" y="2342"/>
                </a:lnTo>
                <a:lnTo>
                  <a:pt x="5207" y="2295"/>
                </a:lnTo>
                <a:lnTo>
                  <a:pt x="5209" y="2247"/>
                </a:lnTo>
                <a:lnTo>
                  <a:pt x="5210" y="2198"/>
                </a:lnTo>
                <a:lnTo>
                  <a:pt x="5211" y="2148"/>
                </a:lnTo>
                <a:lnTo>
                  <a:pt x="5211" y="2148"/>
                </a:lnTo>
                <a:lnTo>
                  <a:pt x="5210" y="2084"/>
                </a:lnTo>
                <a:lnTo>
                  <a:pt x="5208" y="2021"/>
                </a:lnTo>
                <a:lnTo>
                  <a:pt x="5206" y="1959"/>
                </a:lnTo>
                <a:lnTo>
                  <a:pt x="5202" y="1897"/>
                </a:lnTo>
                <a:lnTo>
                  <a:pt x="5196" y="1836"/>
                </a:lnTo>
                <a:lnTo>
                  <a:pt x="5190" y="1777"/>
                </a:lnTo>
                <a:lnTo>
                  <a:pt x="5183" y="1718"/>
                </a:lnTo>
                <a:lnTo>
                  <a:pt x="5174" y="1660"/>
                </a:lnTo>
                <a:lnTo>
                  <a:pt x="5164" y="1604"/>
                </a:lnTo>
                <a:lnTo>
                  <a:pt x="5154" y="1548"/>
                </a:lnTo>
                <a:lnTo>
                  <a:pt x="5142" y="1492"/>
                </a:lnTo>
                <a:lnTo>
                  <a:pt x="5128" y="1438"/>
                </a:lnTo>
                <a:lnTo>
                  <a:pt x="5114" y="1386"/>
                </a:lnTo>
                <a:lnTo>
                  <a:pt x="5098" y="1333"/>
                </a:lnTo>
                <a:lnTo>
                  <a:pt x="5081" y="1282"/>
                </a:lnTo>
                <a:lnTo>
                  <a:pt x="5064" y="1231"/>
                </a:lnTo>
                <a:lnTo>
                  <a:pt x="5044" y="1183"/>
                </a:lnTo>
                <a:lnTo>
                  <a:pt x="5025" y="1134"/>
                </a:lnTo>
                <a:lnTo>
                  <a:pt x="5003" y="1086"/>
                </a:lnTo>
                <a:lnTo>
                  <a:pt x="4980" y="1040"/>
                </a:lnTo>
                <a:lnTo>
                  <a:pt x="4956" y="994"/>
                </a:lnTo>
                <a:lnTo>
                  <a:pt x="4931" y="950"/>
                </a:lnTo>
                <a:lnTo>
                  <a:pt x="4904" y="906"/>
                </a:lnTo>
                <a:lnTo>
                  <a:pt x="4877" y="864"/>
                </a:lnTo>
                <a:lnTo>
                  <a:pt x="4848" y="822"/>
                </a:lnTo>
                <a:lnTo>
                  <a:pt x="4818" y="781"/>
                </a:lnTo>
                <a:lnTo>
                  <a:pt x="4787" y="741"/>
                </a:lnTo>
                <a:lnTo>
                  <a:pt x="4755" y="703"/>
                </a:lnTo>
                <a:lnTo>
                  <a:pt x="4721" y="665"/>
                </a:lnTo>
                <a:lnTo>
                  <a:pt x="4687" y="628"/>
                </a:lnTo>
                <a:lnTo>
                  <a:pt x="4651" y="592"/>
                </a:lnTo>
                <a:lnTo>
                  <a:pt x="4613" y="558"/>
                </a:lnTo>
                <a:lnTo>
                  <a:pt x="4574" y="524"/>
                </a:lnTo>
                <a:lnTo>
                  <a:pt x="4535" y="492"/>
                </a:lnTo>
                <a:lnTo>
                  <a:pt x="4493" y="460"/>
                </a:lnTo>
                <a:lnTo>
                  <a:pt x="4451" y="428"/>
                </a:lnTo>
                <a:lnTo>
                  <a:pt x="4407" y="399"/>
                </a:lnTo>
                <a:lnTo>
                  <a:pt x="4363" y="370"/>
                </a:lnTo>
                <a:lnTo>
                  <a:pt x="4317" y="343"/>
                </a:lnTo>
                <a:lnTo>
                  <a:pt x="4269" y="317"/>
                </a:lnTo>
                <a:lnTo>
                  <a:pt x="4221" y="291"/>
                </a:lnTo>
                <a:lnTo>
                  <a:pt x="4171" y="267"/>
                </a:lnTo>
                <a:lnTo>
                  <a:pt x="4119" y="243"/>
                </a:lnTo>
                <a:lnTo>
                  <a:pt x="4067" y="220"/>
                </a:lnTo>
                <a:lnTo>
                  <a:pt x="4014" y="199"/>
                </a:lnTo>
                <a:lnTo>
                  <a:pt x="3959" y="179"/>
                </a:lnTo>
                <a:lnTo>
                  <a:pt x="3902" y="160"/>
                </a:lnTo>
                <a:lnTo>
                  <a:pt x="3844" y="141"/>
                </a:lnTo>
                <a:lnTo>
                  <a:pt x="3786" y="125"/>
                </a:lnTo>
                <a:lnTo>
                  <a:pt x="3725" y="108"/>
                </a:lnTo>
                <a:lnTo>
                  <a:pt x="3663" y="94"/>
                </a:lnTo>
                <a:lnTo>
                  <a:pt x="3600" y="80"/>
                </a:lnTo>
                <a:lnTo>
                  <a:pt x="3536" y="67"/>
                </a:lnTo>
                <a:lnTo>
                  <a:pt x="3471" y="55"/>
                </a:lnTo>
                <a:lnTo>
                  <a:pt x="3405" y="45"/>
                </a:lnTo>
                <a:lnTo>
                  <a:pt x="3336" y="36"/>
                </a:lnTo>
                <a:lnTo>
                  <a:pt x="3267" y="28"/>
                </a:lnTo>
                <a:lnTo>
                  <a:pt x="3195" y="20"/>
                </a:lnTo>
                <a:lnTo>
                  <a:pt x="3124" y="14"/>
                </a:lnTo>
                <a:lnTo>
                  <a:pt x="3050" y="9"/>
                </a:lnTo>
                <a:lnTo>
                  <a:pt x="2976" y="5"/>
                </a:lnTo>
                <a:lnTo>
                  <a:pt x="2899" y="2"/>
                </a:lnTo>
                <a:lnTo>
                  <a:pt x="2821" y="1"/>
                </a:lnTo>
                <a:lnTo>
                  <a:pt x="2743" y="0"/>
                </a:lnTo>
                <a:lnTo>
                  <a:pt x="286" y="0"/>
                </a:lnTo>
                <a:lnTo>
                  <a:pt x="286" y="0"/>
                </a:lnTo>
                <a:lnTo>
                  <a:pt x="246" y="1"/>
                </a:lnTo>
                <a:lnTo>
                  <a:pt x="210" y="4"/>
                </a:lnTo>
                <a:lnTo>
                  <a:pt x="194" y="6"/>
                </a:lnTo>
                <a:lnTo>
                  <a:pt x="178" y="8"/>
                </a:lnTo>
                <a:lnTo>
                  <a:pt x="162" y="12"/>
                </a:lnTo>
                <a:lnTo>
                  <a:pt x="148" y="15"/>
                </a:lnTo>
                <a:lnTo>
                  <a:pt x="134" y="19"/>
                </a:lnTo>
                <a:lnTo>
                  <a:pt x="122" y="24"/>
                </a:lnTo>
                <a:lnTo>
                  <a:pt x="110" y="30"/>
                </a:lnTo>
                <a:lnTo>
                  <a:pt x="98" y="36"/>
                </a:lnTo>
                <a:lnTo>
                  <a:pt x="88" y="42"/>
                </a:lnTo>
                <a:lnTo>
                  <a:pt x="79" y="49"/>
                </a:lnTo>
                <a:lnTo>
                  <a:pt x="69" y="58"/>
                </a:lnTo>
                <a:lnTo>
                  <a:pt x="60" y="66"/>
                </a:lnTo>
                <a:lnTo>
                  <a:pt x="53" y="75"/>
                </a:lnTo>
                <a:lnTo>
                  <a:pt x="45" y="84"/>
                </a:lnTo>
                <a:lnTo>
                  <a:pt x="38" y="95"/>
                </a:lnTo>
                <a:lnTo>
                  <a:pt x="32" y="106"/>
                </a:lnTo>
                <a:lnTo>
                  <a:pt x="27" y="118"/>
                </a:lnTo>
                <a:lnTo>
                  <a:pt x="22" y="130"/>
                </a:lnTo>
                <a:lnTo>
                  <a:pt x="17" y="144"/>
                </a:lnTo>
                <a:lnTo>
                  <a:pt x="13" y="158"/>
                </a:lnTo>
                <a:lnTo>
                  <a:pt x="10" y="173"/>
                </a:lnTo>
                <a:lnTo>
                  <a:pt x="7" y="188"/>
                </a:lnTo>
                <a:lnTo>
                  <a:pt x="3" y="221"/>
                </a:lnTo>
                <a:lnTo>
                  <a:pt x="1" y="257"/>
                </a:lnTo>
                <a:lnTo>
                  <a:pt x="0" y="297"/>
                </a:lnTo>
                <a:lnTo>
                  <a:pt x="0" y="6787"/>
                </a:lnTo>
                <a:lnTo>
                  <a:pt x="0" y="6787"/>
                </a:lnTo>
                <a:lnTo>
                  <a:pt x="1" y="6827"/>
                </a:lnTo>
                <a:lnTo>
                  <a:pt x="3" y="6863"/>
                </a:lnTo>
                <a:lnTo>
                  <a:pt x="7" y="6896"/>
                </a:lnTo>
                <a:lnTo>
                  <a:pt x="10" y="6911"/>
                </a:lnTo>
                <a:lnTo>
                  <a:pt x="13" y="6926"/>
                </a:lnTo>
                <a:lnTo>
                  <a:pt x="17" y="6940"/>
                </a:lnTo>
                <a:lnTo>
                  <a:pt x="22" y="6954"/>
                </a:lnTo>
                <a:lnTo>
                  <a:pt x="27" y="6966"/>
                </a:lnTo>
                <a:lnTo>
                  <a:pt x="32" y="6978"/>
                </a:lnTo>
                <a:lnTo>
                  <a:pt x="38" y="6989"/>
                </a:lnTo>
                <a:lnTo>
                  <a:pt x="45" y="7000"/>
                </a:lnTo>
                <a:lnTo>
                  <a:pt x="53" y="7009"/>
                </a:lnTo>
                <a:lnTo>
                  <a:pt x="60" y="7018"/>
                </a:lnTo>
                <a:lnTo>
                  <a:pt x="69" y="7026"/>
                </a:lnTo>
                <a:lnTo>
                  <a:pt x="79" y="7035"/>
                </a:lnTo>
                <a:lnTo>
                  <a:pt x="88" y="7042"/>
                </a:lnTo>
                <a:lnTo>
                  <a:pt x="98" y="7048"/>
                </a:lnTo>
                <a:lnTo>
                  <a:pt x="110" y="7054"/>
                </a:lnTo>
                <a:lnTo>
                  <a:pt x="122" y="7060"/>
                </a:lnTo>
                <a:lnTo>
                  <a:pt x="134" y="7065"/>
                </a:lnTo>
                <a:lnTo>
                  <a:pt x="148" y="7069"/>
                </a:lnTo>
                <a:lnTo>
                  <a:pt x="162" y="7072"/>
                </a:lnTo>
                <a:lnTo>
                  <a:pt x="178" y="7076"/>
                </a:lnTo>
                <a:lnTo>
                  <a:pt x="194" y="7078"/>
                </a:lnTo>
                <a:lnTo>
                  <a:pt x="210" y="7080"/>
                </a:lnTo>
                <a:lnTo>
                  <a:pt x="246" y="7083"/>
                </a:lnTo>
                <a:lnTo>
                  <a:pt x="286" y="7084"/>
                </a:lnTo>
                <a:lnTo>
                  <a:pt x="1300" y="7084"/>
                </a:lnTo>
                <a:lnTo>
                  <a:pt x="1300" y="7084"/>
                </a:lnTo>
                <a:lnTo>
                  <a:pt x="1339" y="7083"/>
                </a:lnTo>
                <a:lnTo>
                  <a:pt x="1375" y="7080"/>
                </a:lnTo>
                <a:lnTo>
                  <a:pt x="1392" y="7078"/>
                </a:lnTo>
                <a:lnTo>
                  <a:pt x="1407" y="7076"/>
                </a:lnTo>
                <a:lnTo>
                  <a:pt x="1423" y="7072"/>
                </a:lnTo>
                <a:lnTo>
                  <a:pt x="1438" y="7069"/>
                </a:lnTo>
                <a:lnTo>
                  <a:pt x="1451" y="7065"/>
                </a:lnTo>
                <a:lnTo>
                  <a:pt x="1463" y="7060"/>
                </a:lnTo>
                <a:lnTo>
                  <a:pt x="1476" y="7054"/>
                </a:lnTo>
                <a:lnTo>
                  <a:pt x="1487" y="7048"/>
                </a:lnTo>
                <a:lnTo>
                  <a:pt x="1498" y="7042"/>
                </a:lnTo>
                <a:lnTo>
                  <a:pt x="1508" y="7035"/>
                </a:lnTo>
                <a:lnTo>
                  <a:pt x="1517" y="7026"/>
                </a:lnTo>
                <a:lnTo>
                  <a:pt x="1526" y="7018"/>
                </a:lnTo>
                <a:lnTo>
                  <a:pt x="1534" y="7009"/>
                </a:lnTo>
                <a:lnTo>
                  <a:pt x="1541" y="7000"/>
                </a:lnTo>
                <a:lnTo>
                  <a:pt x="1547" y="6989"/>
                </a:lnTo>
                <a:lnTo>
                  <a:pt x="1554" y="6978"/>
                </a:lnTo>
                <a:lnTo>
                  <a:pt x="1559" y="6966"/>
                </a:lnTo>
                <a:lnTo>
                  <a:pt x="1564" y="6954"/>
                </a:lnTo>
                <a:lnTo>
                  <a:pt x="1568" y="6940"/>
                </a:lnTo>
                <a:lnTo>
                  <a:pt x="1572" y="6926"/>
                </a:lnTo>
                <a:lnTo>
                  <a:pt x="1575" y="6911"/>
                </a:lnTo>
                <a:lnTo>
                  <a:pt x="1578" y="6896"/>
                </a:lnTo>
                <a:lnTo>
                  <a:pt x="1583" y="6863"/>
                </a:lnTo>
                <a:lnTo>
                  <a:pt x="1586" y="6827"/>
                </a:lnTo>
                <a:lnTo>
                  <a:pt x="1586" y="6787"/>
                </a:lnTo>
                <a:lnTo>
                  <a:pt x="1586" y="1311"/>
                </a:lnTo>
                <a:lnTo>
                  <a:pt x="2633" y="1311"/>
                </a:lnTo>
                <a:lnTo>
                  <a:pt x="2633" y="1311"/>
                </a:lnTo>
                <a:lnTo>
                  <a:pt x="2694" y="1311"/>
                </a:lnTo>
                <a:lnTo>
                  <a:pt x="2753" y="1313"/>
                </a:lnTo>
                <a:lnTo>
                  <a:pt x="2810" y="1317"/>
                </a:lnTo>
                <a:lnTo>
                  <a:pt x="2865" y="1322"/>
                </a:lnTo>
                <a:lnTo>
                  <a:pt x="2918" y="1329"/>
                </a:lnTo>
                <a:lnTo>
                  <a:pt x="2968" y="1337"/>
                </a:lnTo>
                <a:lnTo>
                  <a:pt x="3018" y="1347"/>
                </a:lnTo>
                <a:lnTo>
                  <a:pt x="3065" y="1359"/>
                </a:lnTo>
                <a:lnTo>
                  <a:pt x="3110" y="1371"/>
                </a:lnTo>
                <a:lnTo>
                  <a:pt x="3153" y="1386"/>
                </a:lnTo>
                <a:lnTo>
                  <a:pt x="3194" y="1402"/>
                </a:lnTo>
                <a:lnTo>
                  <a:pt x="3234" y="1420"/>
                </a:lnTo>
                <a:lnTo>
                  <a:pt x="3271" y="1440"/>
                </a:lnTo>
                <a:lnTo>
                  <a:pt x="3289" y="1450"/>
                </a:lnTo>
                <a:lnTo>
                  <a:pt x="3306" y="1461"/>
                </a:lnTo>
                <a:lnTo>
                  <a:pt x="3323" y="1473"/>
                </a:lnTo>
                <a:lnTo>
                  <a:pt x="3339" y="1484"/>
                </a:lnTo>
                <a:lnTo>
                  <a:pt x="3355" y="1496"/>
                </a:lnTo>
                <a:lnTo>
                  <a:pt x="3370" y="1509"/>
                </a:lnTo>
                <a:lnTo>
                  <a:pt x="3386" y="1522"/>
                </a:lnTo>
                <a:lnTo>
                  <a:pt x="3400" y="1536"/>
                </a:lnTo>
                <a:lnTo>
                  <a:pt x="3414" y="1550"/>
                </a:lnTo>
                <a:lnTo>
                  <a:pt x="3427" y="1565"/>
                </a:lnTo>
                <a:lnTo>
                  <a:pt x="3441" y="1579"/>
                </a:lnTo>
                <a:lnTo>
                  <a:pt x="3453" y="1595"/>
                </a:lnTo>
                <a:lnTo>
                  <a:pt x="3466" y="1610"/>
                </a:lnTo>
                <a:lnTo>
                  <a:pt x="3477" y="1627"/>
                </a:lnTo>
                <a:lnTo>
                  <a:pt x="3488" y="1645"/>
                </a:lnTo>
                <a:lnTo>
                  <a:pt x="3499" y="1661"/>
                </a:lnTo>
                <a:lnTo>
                  <a:pt x="3509" y="1680"/>
                </a:lnTo>
                <a:lnTo>
                  <a:pt x="3518" y="1697"/>
                </a:lnTo>
                <a:lnTo>
                  <a:pt x="3528" y="1716"/>
                </a:lnTo>
                <a:lnTo>
                  <a:pt x="3537" y="1736"/>
                </a:lnTo>
                <a:lnTo>
                  <a:pt x="3545" y="1755"/>
                </a:lnTo>
                <a:lnTo>
                  <a:pt x="3553" y="1776"/>
                </a:lnTo>
                <a:lnTo>
                  <a:pt x="3567" y="1818"/>
                </a:lnTo>
                <a:lnTo>
                  <a:pt x="3580" y="1862"/>
                </a:lnTo>
                <a:lnTo>
                  <a:pt x="3590" y="1908"/>
                </a:lnTo>
                <a:lnTo>
                  <a:pt x="3598" y="1956"/>
                </a:lnTo>
                <a:lnTo>
                  <a:pt x="3604" y="2006"/>
                </a:lnTo>
                <a:lnTo>
                  <a:pt x="3610" y="2059"/>
                </a:lnTo>
                <a:lnTo>
                  <a:pt x="3612" y="2114"/>
                </a:lnTo>
                <a:lnTo>
                  <a:pt x="3613" y="2171"/>
                </a:lnTo>
                <a:lnTo>
                  <a:pt x="3613" y="2171"/>
                </a:lnTo>
                <a:lnTo>
                  <a:pt x="3613" y="2222"/>
                </a:lnTo>
                <a:lnTo>
                  <a:pt x="3611" y="2271"/>
                </a:lnTo>
                <a:lnTo>
                  <a:pt x="3606" y="2318"/>
                </a:lnTo>
                <a:lnTo>
                  <a:pt x="3601" y="2364"/>
                </a:lnTo>
                <a:lnTo>
                  <a:pt x="3595" y="2407"/>
                </a:lnTo>
                <a:lnTo>
                  <a:pt x="3588" y="2448"/>
                </a:lnTo>
                <a:lnTo>
                  <a:pt x="3580" y="2487"/>
                </a:lnTo>
                <a:lnTo>
                  <a:pt x="3569" y="2524"/>
                </a:lnTo>
                <a:lnTo>
                  <a:pt x="3559" y="2560"/>
                </a:lnTo>
                <a:lnTo>
                  <a:pt x="3546" y="2594"/>
                </a:lnTo>
                <a:lnTo>
                  <a:pt x="3534" y="2626"/>
                </a:lnTo>
                <a:lnTo>
                  <a:pt x="3519" y="2657"/>
                </a:lnTo>
                <a:lnTo>
                  <a:pt x="3505" y="2686"/>
                </a:lnTo>
                <a:lnTo>
                  <a:pt x="3488" y="2713"/>
                </a:lnTo>
                <a:lnTo>
                  <a:pt x="3472" y="2740"/>
                </a:lnTo>
                <a:lnTo>
                  <a:pt x="3455" y="2763"/>
                </a:lnTo>
                <a:lnTo>
                  <a:pt x="3437" y="2787"/>
                </a:lnTo>
                <a:lnTo>
                  <a:pt x="3418" y="2809"/>
                </a:lnTo>
                <a:lnTo>
                  <a:pt x="3398" y="2831"/>
                </a:lnTo>
                <a:lnTo>
                  <a:pt x="3379" y="2850"/>
                </a:lnTo>
                <a:lnTo>
                  <a:pt x="3358" y="2869"/>
                </a:lnTo>
                <a:lnTo>
                  <a:pt x="3336" y="2887"/>
                </a:lnTo>
                <a:lnTo>
                  <a:pt x="3314" y="2903"/>
                </a:lnTo>
                <a:lnTo>
                  <a:pt x="3293" y="2919"/>
                </a:lnTo>
                <a:lnTo>
                  <a:pt x="3270" y="2933"/>
                </a:lnTo>
                <a:lnTo>
                  <a:pt x="3247" y="2948"/>
                </a:lnTo>
                <a:lnTo>
                  <a:pt x="3224" y="2961"/>
                </a:lnTo>
                <a:lnTo>
                  <a:pt x="3200" y="2974"/>
                </a:lnTo>
                <a:lnTo>
                  <a:pt x="3154" y="2998"/>
                </a:lnTo>
                <a:lnTo>
                  <a:pt x="3106" y="3018"/>
                </a:lnTo>
                <a:lnTo>
                  <a:pt x="3106" y="3018"/>
                </a:lnTo>
                <a:lnTo>
                  <a:pt x="3077" y="3031"/>
                </a:lnTo>
                <a:lnTo>
                  <a:pt x="3049" y="3040"/>
                </a:lnTo>
                <a:lnTo>
                  <a:pt x="3022" y="3049"/>
                </a:lnTo>
                <a:lnTo>
                  <a:pt x="2996" y="3057"/>
                </a:lnTo>
                <a:lnTo>
                  <a:pt x="2948" y="3069"/>
                </a:lnTo>
                <a:lnTo>
                  <a:pt x="2903" y="3079"/>
                </a:lnTo>
                <a:lnTo>
                  <a:pt x="2862" y="3088"/>
                </a:lnTo>
                <a:lnTo>
                  <a:pt x="2824" y="3095"/>
                </a:lnTo>
                <a:lnTo>
                  <a:pt x="2790" y="3104"/>
                </a:lnTo>
                <a:lnTo>
                  <a:pt x="2775" y="3109"/>
                </a:lnTo>
                <a:lnTo>
                  <a:pt x="2759" y="3115"/>
                </a:lnTo>
                <a:lnTo>
                  <a:pt x="2745" y="3122"/>
                </a:lnTo>
                <a:lnTo>
                  <a:pt x="2730" y="3129"/>
                </a:lnTo>
                <a:lnTo>
                  <a:pt x="2717" y="3138"/>
                </a:lnTo>
                <a:lnTo>
                  <a:pt x="2704" y="3148"/>
                </a:lnTo>
                <a:lnTo>
                  <a:pt x="2692" y="3159"/>
                </a:lnTo>
                <a:lnTo>
                  <a:pt x="2679" y="3173"/>
                </a:lnTo>
                <a:lnTo>
                  <a:pt x="2668" y="3188"/>
                </a:lnTo>
                <a:lnTo>
                  <a:pt x="2657" y="3205"/>
                </a:lnTo>
                <a:lnTo>
                  <a:pt x="2646" y="3223"/>
                </a:lnTo>
                <a:lnTo>
                  <a:pt x="2636" y="3244"/>
                </a:lnTo>
                <a:lnTo>
                  <a:pt x="2626" y="3268"/>
                </a:lnTo>
                <a:lnTo>
                  <a:pt x="2615" y="3294"/>
                </a:lnTo>
                <a:lnTo>
                  <a:pt x="2606" y="3323"/>
                </a:lnTo>
                <a:lnTo>
                  <a:pt x="2597" y="3354"/>
                </a:lnTo>
                <a:lnTo>
                  <a:pt x="2587" y="3388"/>
                </a:lnTo>
                <a:lnTo>
                  <a:pt x="2578" y="3426"/>
                </a:lnTo>
                <a:lnTo>
                  <a:pt x="2578" y="342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33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defRPr lang="de-DE" sz="1400" b="1" kern="1200" noProof="0" smtClean="0">
        <a:solidFill>
          <a:schemeClr val="accent3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Bef>
        <a:spcPts val="600"/>
      </a:spcBef>
      <a:defRPr lang="de-DE" sz="1400" b="0" kern="1200" noProof="0" smtClean="0">
        <a:solidFill>
          <a:schemeClr val="accent3"/>
        </a:solidFill>
        <a:latin typeface="+mn-lt"/>
        <a:ea typeface="+mn-ea"/>
        <a:cs typeface="+mn-cs"/>
      </a:defRPr>
    </a:lvl2pPr>
    <a:lvl3pPr marL="177800" indent="-177800" algn="l" defTabSz="914400" rtl="0" eaLnBrk="1" latinLnBrk="0" hangingPunct="1">
      <a:spcBef>
        <a:spcPts val="600"/>
      </a:spcBef>
      <a:buClr>
        <a:schemeClr val="accent1"/>
      </a:buClr>
      <a:buFont typeface="Wingdings" pitchFamily="2" charset="2"/>
      <a:buChar char="§"/>
      <a:defRPr lang="de-DE" sz="1400" b="0" kern="1200" noProof="0" smtClean="0">
        <a:solidFill>
          <a:schemeClr val="accent3"/>
        </a:solidFill>
        <a:latin typeface="+mn-lt"/>
        <a:ea typeface="+mn-ea"/>
        <a:cs typeface="+mn-cs"/>
      </a:defRPr>
    </a:lvl3pPr>
    <a:lvl4pPr marL="446088" indent="-268288" algn="l" defTabSz="914400" rtl="0" eaLnBrk="1" latinLnBrk="0" hangingPunct="1">
      <a:spcBef>
        <a:spcPts val="300"/>
      </a:spcBef>
      <a:buClr>
        <a:schemeClr val="accent3"/>
      </a:buClr>
      <a:buFont typeface="Arial" pitchFamily="34" charset="0"/>
      <a:buChar char="–"/>
      <a:defRPr lang="de-DE" sz="1400" b="0" kern="1200" noProof="0" smtClean="0">
        <a:solidFill>
          <a:schemeClr val="accent3"/>
        </a:solidFill>
        <a:latin typeface="+mn-lt"/>
        <a:ea typeface="+mn-ea"/>
        <a:cs typeface="+mn-cs"/>
      </a:defRPr>
    </a:lvl4pPr>
    <a:lvl5pPr marL="623888" indent="-177800" algn="l" defTabSz="914400" rtl="0" eaLnBrk="1" latinLnBrk="0" hangingPunct="1">
      <a:spcBef>
        <a:spcPts val="300"/>
      </a:spcBef>
      <a:buClr>
        <a:schemeClr val="accent3"/>
      </a:buClr>
      <a:buFont typeface="Wingdings" pitchFamily="2" charset="2"/>
      <a:buChar char="§"/>
      <a:defRPr lang="de-DE" sz="1400" b="0" kern="1200" noProof="0">
        <a:solidFill>
          <a:schemeClr val="accent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63032" y="9421044"/>
            <a:ext cx="2955290" cy="495935"/>
          </a:xfrm>
          <a:prstGeom prst="rect">
            <a:avLst/>
          </a:prstGeom>
        </p:spPr>
        <p:txBody>
          <a:bodyPr/>
          <a:lstStyle/>
          <a:p>
            <a:fld id="{DF1FBD1D-85C2-49D4-8ADC-0C53361C4CC0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28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2565" y="3607833"/>
            <a:ext cx="8575900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2565" y="4148236"/>
            <a:ext cx="8575901" cy="30777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>
                <a:solidFill>
                  <a:srgbClr val="78787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fr-CH" noProof="0"/>
          </a:p>
        </p:txBody>
      </p:sp>
      <p:pic>
        <p:nvPicPr>
          <p:cNvPr id="4" name="Bild 3" descr="PPT_Titelbi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6" y="0"/>
            <a:ext cx="10726864" cy="2932433"/>
          </a:xfrm>
          <a:prstGeom prst="rect">
            <a:avLst/>
          </a:prstGeom>
        </p:spPr>
      </p:pic>
      <p:sp>
        <p:nvSpPr>
          <p:cNvPr id="60" name="Rectangle 12"/>
          <p:cNvSpPr>
            <a:spLocks noChangeArrowheads="1"/>
          </p:cNvSpPr>
          <p:nvPr userDrawn="1"/>
        </p:nvSpPr>
        <p:spPr bwMode="auto">
          <a:xfrm>
            <a:off x="9743053" y="5689459"/>
            <a:ext cx="417792" cy="144000"/>
          </a:xfrm>
          <a:prstGeom prst="rect">
            <a:avLst/>
          </a:prstGeom>
          <a:solidFill>
            <a:srgbClr val="AF001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Freeform 13"/>
          <p:cNvSpPr>
            <a:spLocks/>
          </p:cNvSpPr>
          <p:nvPr userDrawn="1"/>
        </p:nvSpPr>
        <p:spPr bwMode="auto">
          <a:xfrm>
            <a:off x="9768304" y="5726622"/>
            <a:ext cx="49510" cy="69611"/>
          </a:xfrm>
          <a:custGeom>
            <a:avLst/>
            <a:gdLst/>
            <a:ahLst/>
            <a:cxnLst>
              <a:cxn ang="0">
                <a:pos x="3" y="4335"/>
              </a:cxn>
              <a:cxn ang="0">
                <a:pos x="55" y="4404"/>
              </a:cxn>
              <a:cxn ang="0">
                <a:pos x="165" y="4431"/>
              </a:cxn>
              <a:cxn ang="0">
                <a:pos x="1037" y="4485"/>
              </a:cxn>
              <a:cxn ang="0">
                <a:pos x="1606" y="4478"/>
              </a:cxn>
              <a:cxn ang="0">
                <a:pos x="2018" y="4425"/>
              </a:cxn>
              <a:cxn ang="0">
                <a:pos x="2305" y="4349"/>
              </a:cxn>
              <a:cxn ang="0">
                <a:pos x="2560" y="4241"/>
              </a:cxn>
              <a:cxn ang="0">
                <a:pos x="2776" y="4097"/>
              </a:cxn>
              <a:cxn ang="0">
                <a:pos x="2951" y="3915"/>
              </a:cxn>
              <a:cxn ang="0">
                <a:pos x="3081" y="3692"/>
              </a:cxn>
              <a:cxn ang="0">
                <a:pos x="3162" y="3428"/>
              </a:cxn>
              <a:cxn ang="0">
                <a:pos x="3190" y="3119"/>
              </a:cxn>
              <a:cxn ang="0">
                <a:pos x="3160" y="2801"/>
              </a:cxn>
              <a:cxn ang="0">
                <a:pos x="3048" y="2494"/>
              </a:cxn>
              <a:cxn ang="0">
                <a:pos x="2947" y="2347"/>
              </a:cxn>
              <a:cxn ang="0">
                <a:pos x="2814" y="2213"/>
              </a:cxn>
              <a:cxn ang="0">
                <a:pos x="2645" y="2092"/>
              </a:cxn>
              <a:cxn ang="0">
                <a:pos x="2188" y="1893"/>
              </a:cxn>
              <a:cxn ang="0">
                <a:pos x="1348" y="1664"/>
              </a:cxn>
              <a:cxn ang="0">
                <a:pos x="1175" y="1578"/>
              </a:cxn>
              <a:cxn ang="0">
                <a:pos x="1078" y="1481"/>
              </a:cxn>
              <a:cxn ang="0">
                <a:pos x="1029" y="1354"/>
              </a:cxn>
              <a:cxn ang="0">
                <a:pos x="1025" y="1202"/>
              </a:cxn>
              <a:cxn ang="0">
                <a:pos x="1092" y="1028"/>
              </a:cxn>
              <a:cxn ang="0">
                <a:pos x="1225" y="920"/>
              </a:cxn>
              <a:cxn ang="0">
                <a:pos x="1403" y="862"/>
              </a:cxn>
              <a:cxn ang="0">
                <a:pos x="1664" y="842"/>
              </a:cxn>
              <a:cxn ang="0">
                <a:pos x="2518" y="876"/>
              </a:cxn>
              <a:cxn ang="0">
                <a:pos x="2822" y="889"/>
              </a:cxn>
              <a:cxn ang="0">
                <a:pos x="2909" y="837"/>
              </a:cxn>
              <a:cxn ang="0">
                <a:pos x="3026" y="219"/>
              </a:cxn>
              <a:cxn ang="0">
                <a:pos x="3010" y="117"/>
              </a:cxn>
              <a:cxn ang="0">
                <a:pos x="2934" y="68"/>
              </a:cxn>
              <a:cxn ang="0">
                <a:pos x="2441" y="20"/>
              </a:cxn>
              <a:cxn ang="0">
                <a:pos x="1713" y="0"/>
              </a:cxn>
              <a:cxn ang="0">
                <a:pos x="1410" y="13"/>
              </a:cxn>
              <a:cxn ang="0">
                <a:pos x="1096" y="59"/>
              </a:cxn>
              <a:cxn ang="0">
                <a:pos x="823" y="137"/>
              </a:cxn>
              <a:cxn ang="0">
                <a:pos x="591" y="247"/>
              </a:cxn>
              <a:cxn ang="0">
                <a:pos x="400" y="385"/>
              </a:cxn>
              <a:cxn ang="0">
                <a:pos x="250" y="552"/>
              </a:cxn>
              <a:cxn ang="0">
                <a:pos x="139" y="744"/>
              </a:cxn>
              <a:cxn ang="0">
                <a:pos x="69" y="961"/>
              </a:cxn>
              <a:cxn ang="0">
                <a:pos x="38" y="1200"/>
              </a:cxn>
              <a:cxn ang="0">
                <a:pos x="54" y="1523"/>
              </a:cxn>
              <a:cxn ang="0">
                <a:pos x="168" y="1899"/>
              </a:cxn>
              <a:cxn ang="0">
                <a:pos x="382" y="2196"/>
              </a:cxn>
              <a:cxn ang="0">
                <a:pos x="689" y="2417"/>
              </a:cxn>
              <a:cxn ang="0">
                <a:pos x="1083" y="2566"/>
              </a:cxn>
              <a:cxn ang="0">
                <a:pos x="1858" y="2782"/>
              </a:cxn>
              <a:cxn ang="0">
                <a:pos x="2025" y="2871"/>
              </a:cxn>
              <a:cxn ang="0">
                <a:pos x="2130" y="2981"/>
              </a:cxn>
              <a:cxn ang="0">
                <a:pos x="2180" y="3118"/>
              </a:cxn>
              <a:cxn ang="0">
                <a:pos x="2178" y="3287"/>
              </a:cxn>
              <a:cxn ang="0">
                <a:pos x="2105" y="3463"/>
              </a:cxn>
              <a:cxn ang="0">
                <a:pos x="1948" y="3569"/>
              </a:cxn>
              <a:cxn ang="0">
                <a:pos x="1700" y="3623"/>
              </a:cxn>
              <a:cxn ang="0">
                <a:pos x="1294" y="3639"/>
              </a:cxn>
              <a:cxn ang="0">
                <a:pos x="519" y="3599"/>
              </a:cxn>
              <a:cxn ang="0">
                <a:pos x="205" y="3585"/>
              </a:cxn>
              <a:cxn ang="0">
                <a:pos x="119" y="3636"/>
              </a:cxn>
            </a:cxnLst>
            <a:rect l="0" t="0" r="r" b="b"/>
            <a:pathLst>
              <a:path w="3190" h="4488">
                <a:moveTo>
                  <a:pt x="84" y="3742"/>
                </a:moveTo>
                <a:lnTo>
                  <a:pt x="2" y="4269"/>
                </a:lnTo>
                <a:lnTo>
                  <a:pt x="2" y="4269"/>
                </a:lnTo>
                <a:lnTo>
                  <a:pt x="0" y="4287"/>
                </a:lnTo>
                <a:lnTo>
                  <a:pt x="0" y="4305"/>
                </a:lnTo>
                <a:lnTo>
                  <a:pt x="1" y="4320"/>
                </a:lnTo>
                <a:lnTo>
                  <a:pt x="3" y="4335"/>
                </a:lnTo>
                <a:lnTo>
                  <a:pt x="6" y="4348"/>
                </a:lnTo>
                <a:lnTo>
                  <a:pt x="11" y="4360"/>
                </a:lnTo>
                <a:lnTo>
                  <a:pt x="18" y="4371"/>
                </a:lnTo>
                <a:lnTo>
                  <a:pt x="26" y="4381"/>
                </a:lnTo>
                <a:lnTo>
                  <a:pt x="34" y="4389"/>
                </a:lnTo>
                <a:lnTo>
                  <a:pt x="44" y="4397"/>
                </a:lnTo>
                <a:lnTo>
                  <a:pt x="55" y="4404"/>
                </a:lnTo>
                <a:lnTo>
                  <a:pt x="67" y="4410"/>
                </a:lnTo>
                <a:lnTo>
                  <a:pt x="80" y="4415"/>
                </a:lnTo>
                <a:lnTo>
                  <a:pt x="94" y="4420"/>
                </a:lnTo>
                <a:lnTo>
                  <a:pt x="109" y="4423"/>
                </a:lnTo>
                <a:lnTo>
                  <a:pt x="125" y="4426"/>
                </a:lnTo>
                <a:lnTo>
                  <a:pt x="125" y="4426"/>
                </a:lnTo>
                <a:lnTo>
                  <a:pt x="165" y="4431"/>
                </a:lnTo>
                <a:lnTo>
                  <a:pt x="213" y="4437"/>
                </a:lnTo>
                <a:lnTo>
                  <a:pt x="326" y="4448"/>
                </a:lnTo>
                <a:lnTo>
                  <a:pt x="459" y="4457"/>
                </a:lnTo>
                <a:lnTo>
                  <a:pt x="610" y="4467"/>
                </a:lnTo>
                <a:lnTo>
                  <a:pt x="773" y="4476"/>
                </a:lnTo>
                <a:lnTo>
                  <a:pt x="947" y="4482"/>
                </a:lnTo>
                <a:lnTo>
                  <a:pt x="1037" y="4485"/>
                </a:lnTo>
                <a:lnTo>
                  <a:pt x="1126" y="4486"/>
                </a:lnTo>
                <a:lnTo>
                  <a:pt x="1217" y="4488"/>
                </a:lnTo>
                <a:lnTo>
                  <a:pt x="1309" y="4488"/>
                </a:lnTo>
                <a:lnTo>
                  <a:pt x="1309" y="4488"/>
                </a:lnTo>
                <a:lnTo>
                  <a:pt x="1409" y="4487"/>
                </a:lnTo>
                <a:lnTo>
                  <a:pt x="1509" y="4483"/>
                </a:lnTo>
                <a:lnTo>
                  <a:pt x="1606" y="4478"/>
                </a:lnTo>
                <a:lnTo>
                  <a:pt x="1702" y="4470"/>
                </a:lnTo>
                <a:lnTo>
                  <a:pt x="1795" y="4461"/>
                </a:lnTo>
                <a:lnTo>
                  <a:pt x="1841" y="4454"/>
                </a:lnTo>
                <a:lnTo>
                  <a:pt x="1886" y="4448"/>
                </a:lnTo>
                <a:lnTo>
                  <a:pt x="1930" y="4441"/>
                </a:lnTo>
                <a:lnTo>
                  <a:pt x="1975" y="4434"/>
                </a:lnTo>
                <a:lnTo>
                  <a:pt x="2018" y="4425"/>
                </a:lnTo>
                <a:lnTo>
                  <a:pt x="2062" y="4416"/>
                </a:lnTo>
                <a:lnTo>
                  <a:pt x="2104" y="4407"/>
                </a:lnTo>
                <a:lnTo>
                  <a:pt x="2145" y="4397"/>
                </a:lnTo>
                <a:lnTo>
                  <a:pt x="2186" y="4386"/>
                </a:lnTo>
                <a:lnTo>
                  <a:pt x="2227" y="4374"/>
                </a:lnTo>
                <a:lnTo>
                  <a:pt x="2266" y="4362"/>
                </a:lnTo>
                <a:lnTo>
                  <a:pt x="2305" y="4349"/>
                </a:lnTo>
                <a:lnTo>
                  <a:pt x="2344" y="4336"/>
                </a:lnTo>
                <a:lnTo>
                  <a:pt x="2382" y="4322"/>
                </a:lnTo>
                <a:lnTo>
                  <a:pt x="2419" y="4307"/>
                </a:lnTo>
                <a:lnTo>
                  <a:pt x="2455" y="4292"/>
                </a:lnTo>
                <a:lnTo>
                  <a:pt x="2491" y="4275"/>
                </a:lnTo>
                <a:lnTo>
                  <a:pt x="2525" y="4258"/>
                </a:lnTo>
                <a:lnTo>
                  <a:pt x="2560" y="4241"/>
                </a:lnTo>
                <a:lnTo>
                  <a:pt x="2593" y="4222"/>
                </a:lnTo>
                <a:lnTo>
                  <a:pt x="2625" y="4203"/>
                </a:lnTo>
                <a:lnTo>
                  <a:pt x="2658" y="4183"/>
                </a:lnTo>
                <a:lnTo>
                  <a:pt x="2688" y="4163"/>
                </a:lnTo>
                <a:lnTo>
                  <a:pt x="2718" y="4141"/>
                </a:lnTo>
                <a:lnTo>
                  <a:pt x="2747" y="4119"/>
                </a:lnTo>
                <a:lnTo>
                  <a:pt x="2776" y="4097"/>
                </a:lnTo>
                <a:lnTo>
                  <a:pt x="2804" y="4073"/>
                </a:lnTo>
                <a:lnTo>
                  <a:pt x="2831" y="4048"/>
                </a:lnTo>
                <a:lnTo>
                  <a:pt x="2857" y="4023"/>
                </a:lnTo>
                <a:lnTo>
                  <a:pt x="2882" y="3997"/>
                </a:lnTo>
                <a:lnTo>
                  <a:pt x="2906" y="3971"/>
                </a:lnTo>
                <a:lnTo>
                  <a:pt x="2928" y="3943"/>
                </a:lnTo>
                <a:lnTo>
                  <a:pt x="2951" y="3915"/>
                </a:lnTo>
                <a:lnTo>
                  <a:pt x="2973" y="3885"/>
                </a:lnTo>
                <a:lnTo>
                  <a:pt x="2993" y="3855"/>
                </a:lnTo>
                <a:lnTo>
                  <a:pt x="3013" y="3825"/>
                </a:lnTo>
                <a:lnTo>
                  <a:pt x="3031" y="3793"/>
                </a:lnTo>
                <a:lnTo>
                  <a:pt x="3049" y="3761"/>
                </a:lnTo>
                <a:lnTo>
                  <a:pt x="3066" y="3727"/>
                </a:lnTo>
                <a:lnTo>
                  <a:pt x="3081" y="3692"/>
                </a:lnTo>
                <a:lnTo>
                  <a:pt x="3096" y="3658"/>
                </a:lnTo>
                <a:lnTo>
                  <a:pt x="3109" y="3622"/>
                </a:lnTo>
                <a:lnTo>
                  <a:pt x="3122" y="3585"/>
                </a:lnTo>
                <a:lnTo>
                  <a:pt x="3134" y="3547"/>
                </a:lnTo>
                <a:lnTo>
                  <a:pt x="3144" y="3508"/>
                </a:lnTo>
                <a:lnTo>
                  <a:pt x="3154" y="3469"/>
                </a:lnTo>
                <a:lnTo>
                  <a:pt x="3162" y="3428"/>
                </a:lnTo>
                <a:lnTo>
                  <a:pt x="3169" y="3387"/>
                </a:lnTo>
                <a:lnTo>
                  <a:pt x="3175" y="3345"/>
                </a:lnTo>
                <a:lnTo>
                  <a:pt x="3181" y="3301"/>
                </a:lnTo>
                <a:lnTo>
                  <a:pt x="3185" y="3257"/>
                </a:lnTo>
                <a:lnTo>
                  <a:pt x="3187" y="3212"/>
                </a:lnTo>
                <a:lnTo>
                  <a:pt x="3190" y="3166"/>
                </a:lnTo>
                <a:lnTo>
                  <a:pt x="3190" y="3119"/>
                </a:lnTo>
                <a:lnTo>
                  <a:pt x="3190" y="3119"/>
                </a:lnTo>
                <a:lnTo>
                  <a:pt x="3190" y="3064"/>
                </a:lnTo>
                <a:lnTo>
                  <a:pt x="3186" y="3010"/>
                </a:lnTo>
                <a:lnTo>
                  <a:pt x="3183" y="2956"/>
                </a:lnTo>
                <a:lnTo>
                  <a:pt x="3177" y="2904"/>
                </a:lnTo>
                <a:lnTo>
                  <a:pt x="3169" y="2852"/>
                </a:lnTo>
                <a:lnTo>
                  <a:pt x="3160" y="2801"/>
                </a:lnTo>
                <a:lnTo>
                  <a:pt x="3148" y="2751"/>
                </a:lnTo>
                <a:lnTo>
                  <a:pt x="3135" y="2702"/>
                </a:lnTo>
                <a:lnTo>
                  <a:pt x="3120" y="2654"/>
                </a:lnTo>
                <a:lnTo>
                  <a:pt x="3102" y="2608"/>
                </a:lnTo>
                <a:lnTo>
                  <a:pt x="3082" y="2561"/>
                </a:lnTo>
                <a:lnTo>
                  <a:pt x="3060" y="2517"/>
                </a:lnTo>
                <a:lnTo>
                  <a:pt x="3048" y="2494"/>
                </a:lnTo>
                <a:lnTo>
                  <a:pt x="3036" y="2472"/>
                </a:lnTo>
                <a:lnTo>
                  <a:pt x="3023" y="2451"/>
                </a:lnTo>
                <a:lnTo>
                  <a:pt x="3009" y="2430"/>
                </a:lnTo>
                <a:lnTo>
                  <a:pt x="2995" y="2408"/>
                </a:lnTo>
                <a:lnTo>
                  <a:pt x="2979" y="2388"/>
                </a:lnTo>
                <a:lnTo>
                  <a:pt x="2963" y="2367"/>
                </a:lnTo>
                <a:lnTo>
                  <a:pt x="2947" y="2347"/>
                </a:lnTo>
                <a:lnTo>
                  <a:pt x="2930" y="2327"/>
                </a:lnTo>
                <a:lnTo>
                  <a:pt x="2912" y="2308"/>
                </a:lnTo>
                <a:lnTo>
                  <a:pt x="2894" y="2288"/>
                </a:lnTo>
                <a:lnTo>
                  <a:pt x="2875" y="2269"/>
                </a:lnTo>
                <a:lnTo>
                  <a:pt x="2855" y="2250"/>
                </a:lnTo>
                <a:lnTo>
                  <a:pt x="2835" y="2231"/>
                </a:lnTo>
                <a:lnTo>
                  <a:pt x="2814" y="2213"/>
                </a:lnTo>
                <a:lnTo>
                  <a:pt x="2792" y="2195"/>
                </a:lnTo>
                <a:lnTo>
                  <a:pt x="2769" y="2177"/>
                </a:lnTo>
                <a:lnTo>
                  <a:pt x="2745" y="2159"/>
                </a:lnTo>
                <a:lnTo>
                  <a:pt x="2721" y="2142"/>
                </a:lnTo>
                <a:lnTo>
                  <a:pt x="2697" y="2126"/>
                </a:lnTo>
                <a:lnTo>
                  <a:pt x="2672" y="2108"/>
                </a:lnTo>
                <a:lnTo>
                  <a:pt x="2645" y="2092"/>
                </a:lnTo>
                <a:lnTo>
                  <a:pt x="2589" y="2061"/>
                </a:lnTo>
                <a:lnTo>
                  <a:pt x="2531" y="2029"/>
                </a:lnTo>
                <a:lnTo>
                  <a:pt x="2470" y="2000"/>
                </a:lnTo>
                <a:lnTo>
                  <a:pt x="2405" y="1972"/>
                </a:lnTo>
                <a:lnTo>
                  <a:pt x="2336" y="1944"/>
                </a:lnTo>
                <a:lnTo>
                  <a:pt x="2264" y="1918"/>
                </a:lnTo>
                <a:lnTo>
                  <a:pt x="2188" y="1893"/>
                </a:lnTo>
                <a:lnTo>
                  <a:pt x="2109" y="1869"/>
                </a:lnTo>
                <a:lnTo>
                  <a:pt x="2027" y="1847"/>
                </a:lnTo>
                <a:lnTo>
                  <a:pt x="1521" y="1717"/>
                </a:lnTo>
                <a:lnTo>
                  <a:pt x="1521" y="1717"/>
                </a:lnTo>
                <a:lnTo>
                  <a:pt x="1459" y="1700"/>
                </a:lnTo>
                <a:lnTo>
                  <a:pt x="1401" y="1682"/>
                </a:lnTo>
                <a:lnTo>
                  <a:pt x="1348" y="1664"/>
                </a:lnTo>
                <a:lnTo>
                  <a:pt x="1299" y="1645"/>
                </a:lnTo>
                <a:lnTo>
                  <a:pt x="1275" y="1635"/>
                </a:lnTo>
                <a:lnTo>
                  <a:pt x="1253" y="1624"/>
                </a:lnTo>
                <a:lnTo>
                  <a:pt x="1233" y="1613"/>
                </a:lnTo>
                <a:lnTo>
                  <a:pt x="1212" y="1601"/>
                </a:lnTo>
                <a:lnTo>
                  <a:pt x="1194" y="1590"/>
                </a:lnTo>
                <a:lnTo>
                  <a:pt x="1175" y="1578"/>
                </a:lnTo>
                <a:lnTo>
                  <a:pt x="1159" y="1565"/>
                </a:lnTo>
                <a:lnTo>
                  <a:pt x="1143" y="1552"/>
                </a:lnTo>
                <a:lnTo>
                  <a:pt x="1128" y="1539"/>
                </a:lnTo>
                <a:lnTo>
                  <a:pt x="1113" y="1525"/>
                </a:lnTo>
                <a:lnTo>
                  <a:pt x="1100" y="1511"/>
                </a:lnTo>
                <a:lnTo>
                  <a:pt x="1089" y="1496"/>
                </a:lnTo>
                <a:lnTo>
                  <a:pt x="1078" y="1481"/>
                </a:lnTo>
                <a:lnTo>
                  <a:pt x="1068" y="1465"/>
                </a:lnTo>
                <a:lnTo>
                  <a:pt x="1059" y="1447"/>
                </a:lnTo>
                <a:lnTo>
                  <a:pt x="1052" y="1430"/>
                </a:lnTo>
                <a:lnTo>
                  <a:pt x="1044" y="1413"/>
                </a:lnTo>
                <a:lnTo>
                  <a:pt x="1038" y="1393"/>
                </a:lnTo>
                <a:lnTo>
                  <a:pt x="1033" y="1374"/>
                </a:lnTo>
                <a:lnTo>
                  <a:pt x="1029" y="1354"/>
                </a:lnTo>
                <a:lnTo>
                  <a:pt x="1026" y="1332"/>
                </a:lnTo>
                <a:lnTo>
                  <a:pt x="1024" y="1311"/>
                </a:lnTo>
                <a:lnTo>
                  <a:pt x="1021" y="1289"/>
                </a:lnTo>
                <a:lnTo>
                  <a:pt x="1021" y="1265"/>
                </a:lnTo>
                <a:lnTo>
                  <a:pt x="1021" y="1265"/>
                </a:lnTo>
                <a:lnTo>
                  <a:pt x="1022" y="1233"/>
                </a:lnTo>
                <a:lnTo>
                  <a:pt x="1025" y="1202"/>
                </a:lnTo>
                <a:lnTo>
                  <a:pt x="1030" y="1173"/>
                </a:lnTo>
                <a:lnTo>
                  <a:pt x="1035" y="1145"/>
                </a:lnTo>
                <a:lnTo>
                  <a:pt x="1044" y="1119"/>
                </a:lnTo>
                <a:lnTo>
                  <a:pt x="1054" y="1094"/>
                </a:lnTo>
                <a:lnTo>
                  <a:pt x="1065" y="1071"/>
                </a:lnTo>
                <a:lnTo>
                  <a:pt x="1078" y="1049"/>
                </a:lnTo>
                <a:lnTo>
                  <a:pt x="1092" y="1028"/>
                </a:lnTo>
                <a:lnTo>
                  <a:pt x="1107" y="1010"/>
                </a:lnTo>
                <a:lnTo>
                  <a:pt x="1124" y="991"/>
                </a:lnTo>
                <a:lnTo>
                  <a:pt x="1142" y="975"/>
                </a:lnTo>
                <a:lnTo>
                  <a:pt x="1161" y="960"/>
                </a:lnTo>
                <a:lnTo>
                  <a:pt x="1181" y="946"/>
                </a:lnTo>
                <a:lnTo>
                  <a:pt x="1202" y="932"/>
                </a:lnTo>
                <a:lnTo>
                  <a:pt x="1225" y="920"/>
                </a:lnTo>
                <a:lnTo>
                  <a:pt x="1248" y="909"/>
                </a:lnTo>
                <a:lnTo>
                  <a:pt x="1272" y="899"/>
                </a:lnTo>
                <a:lnTo>
                  <a:pt x="1297" y="889"/>
                </a:lnTo>
                <a:lnTo>
                  <a:pt x="1323" y="882"/>
                </a:lnTo>
                <a:lnTo>
                  <a:pt x="1349" y="874"/>
                </a:lnTo>
                <a:lnTo>
                  <a:pt x="1376" y="868"/>
                </a:lnTo>
                <a:lnTo>
                  <a:pt x="1403" y="862"/>
                </a:lnTo>
                <a:lnTo>
                  <a:pt x="1431" y="858"/>
                </a:lnTo>
                <a:lnTo>
                  <a:pt x="1459" y="854"/>
                </a:lnTo>
                <a:lnTo>
                  <a:pt x="1488" y="850"/>
                </a:lnTo>
                <a:lnTo>
                  <a:pt x="1546" y="845"/>
                </a:lnTo>
                <a:lnTo>
                  <a:pt x="1605" y="842"/>
                </a:lnTo>
                <a:lnTo>
                  <a:pt x="1664" y="842"/>
                </a:lnTo>
                <a:lnTo>
                  <a:pt x="1664" y="842"/>
                </a:lnTo>
                <a:lnTo>
                  <a:pt x="1744" y="842"/>
                </a:lnTo>
                <a:lnTo>
                  <a:pt x="1823" y="843"/>
                </a:lnTo>
                <a:lnTo>
                  <a:pt x="1979" y="847"/>
                </a:lnTo>
                <a:lnTo>
                  <a:pt x="2130" y="852"/>
                </a:lnTo>
                <a:lnTo>
                  <a:pt x="2272" y="860"/>
                </a:lnTo>
                <a:lnTo>
                  <a:pt x="2403" y="868"/>
                </a:lnTo>
                <a:lnTo>
                  <a:pt x="2518" y="876"/>
                </a:lnTo>
                <a:lnTo>
                  <a:pt x="2691" y="889"/>
                </a:lnTo>
                <a:lnTo>
                  <a:pt x="2691" y="889"/>
                </a:lnTo>
                <a:lnTo>
                  <a:pt x="2723" y="891"/>
                </a:lnTo>
                <a:lnTo>
                  <a:pt x="2752" y="893"/>
                </a:lnTo>
                <a:lnTo>
                  <a:pt x="2778" y="893"/>
                </a:lnTo>
                <a:lnTo>
                  <a:pt x="2802" y="891"/>
                </a:lnTo>
                <a:lnTo>
                  <a:pt x="2822" y="889"/>
                </a:lnTo>
                <a:lnTo>
                  <a:pt x="2842" y="885"/>
                </a:lnTo>
                <a:lnTo>
                  <a:pt x="2859" y="880"/>
                </a:lnTo>
                <a:lnTo>
                  <a:pt x="2873" y="872"/>
                </a:lnTo>
                <a:lnTo>
                  <a:pt x="2881" y="868"/>
                </a:lnTo>
                <a:lnTo>
                  <a:pt x="2887" y="862"/>
                </a:lnTo>
                <a:lnTo>
                  <a:pt x="2898" y="851"/>
                </a:lnTo>
                <a:lnTo>
                  <a:pt x="2909" y="837"/>
                </a:lnTo>
                <a:lnTo>
                  <a:pt x="2918" y="822"/>
                </a:lnTo>
                <a:lnTo>
                  <a:pt x="2925" y="804"/>
                </a:lnTo>
                <a:lnTo>
                  <a:pt x="2933" y="782"/>
                </a:lnTo>
                <a:lnTo>
                  <a:pt x="2938" y="758"/>
                </a:lnTo>
                <a:lnTo>
                  <a:pt x="2944" y="732"/>
                </a:lnTo>
                <a:lnTo>
                  <a:pt x="3026" y="219"/>
                </a:lnTo>
                <a:lnTo>
                  <a:pt x="3026" y="219"/>
                </a:lnTo>
                <a:lnTo>
                  <a:pt x="3027" y="200"/>
                </a:lnTo>
                <a:lnTo>
                  <a:pt x="3028" y="183"/>
                </a:lnTo>
                <a:lnTo>
                  <a:pt x="3027" y="168"/>
                </a:lnTo>
                <a:lnTo>
                  <a:pt x="3025" y="152"/>
                </a:lnTo>
                <a:lnTo>
                  <a:pt x="3022" y="139"/>
                </a:lnTo>
                <a:lnTo>
                  <a:pt x="3016" y="128"/>
                </a:lnTo>
                <a:lnTo>
                  <a:pt x="3010" y="117"/>
                </a:lnTo>
                <a:lnTo>
                  <a:pt x="3003" y="107"/>
                </a:lnTo>
                <a:lnTo>
                  <a:pt x="2995" y="98"/>
                </a:lnTo>
                <a:lnTo>
                  <a:pt x="2985" y="90"/>
                </a:lnTo>
                <a:lnTo>
                  <a:pt x="2973" y="83"/>
                </a:lnTo>
                <a:lnTo>
                  <a:pt x="2961" y="78"/>
                </a:lnTo>
                <a:lnTo>
                  <a:pt x="2948" y="72"/>
                </a:lnTo>
                <a:lnTo>
                  <a:pt x="2934" y="68"/>
                </a:lnTo>
                <a:lnTo>
                  <a:pt x="2919" y="64"/>
                </a:lnTo>
                <a:lnTo>
                  <a:pt x="2902" y="61"/>
                </a:lnTo>
                <a:lnTo>
                  <a:pt x="2902" y="61"/>
                </a:lnTo>
                <a:lnTo>
                  <a:pt x="2817" y="51"/>
                </a:lnTo>
                <a:lnTo>
                  <a:pt x="2711" y="40"/>
                </a:lnTo>
                <a:lnTo>
                  <a:pt x="2585" y="30"/>
                </a:lnTo>
                <a:lnTo>
                  <a:pt x="2441" y="20"/>
                </a:lnTo>
                <a:lnTo>
                  <a:pt x="2280" y="12"/>
                </a:lnTo>
                <a:lnTo>
                  <a:pt x="2194" y="8"/>
                </a:lnTo>
                <a:lnTo>
                  <a:pt x="2104" y="5"/>
                </a:lnTo>
                <a:lnTo>
                  <a:pt x="2011" y="3"/>
                </a:lnTo>
                <a:lnTo>
                  <a:pt x="1914" y="1"/>
                </a:lnTo>
                <a:lnTo>
                  <a:pt x="1815" y="0"/>
                </a:lnTo>
                <a:lnTo>
                  <a:pt x="1713" y="0"/>
                </a:lnTo>
                <a:lnTo>
                  <a:pt x="1713" y="0"/>
                </a:lnTo>
                <a:lnTo>
                  <a:pt x="1660" y="0"/>
                </a:lnTo>
                <a:lnTo>
                  <a:pt x="1608" y="1"/>
                </a:lnTo>
                <a:lnTo>
                  <a:pt x="1558" y="3"/>
                </a:lnTo>
                <a:lnTo>
                  <a:pt x="1508" y="5"/>
                </a:lnTo>
                <a:lnTo>
                  <a:pt x="1458" y="8"/>
                </a:lnTo>
                <a:lnTo>
                  <a:pt x="1410" y="13"/>
                </a:lnTo>
                <a:lnTo>
                  <a:pt x="1363" y="17"/>
                </a:lnTo>
                <a:lnTo>
                  <a:pt x="1316" y="22"/>
                </a:lnTo>
                <a:lnTo>
                  <a:pt x="1271" y="28"/>
                </a:lnTo>
                <a:lnTo>
                  <a:pt x="1225" y="35"/>
                </a:lnTo>
                <a:lnTo>
                  <a:pt x="1182" y="42"/>
                </a:lnTo>
                <a:lnTo>
                  <a:pt x="1138" y="51"/>
                </a:lnTo>
                <a:lnTo>
                  <a:pt x="1096" y="59"/>
                </a:lnTo>
                <a:lnTo>
                  <a:pt x="1055" y="68"/>
                </a:lnTo>
                <a:lnTo>
                  <a:pt x="1014" y="78"/>
                </a:lnTo>
                <a:lnTo>
                  <a:pt x="974" y="89"/>
                </a:lnTo>
                <a:lnTo>
                  <a:pt x="935" y="100"/>
                </a:lnTo>
                <a:lnTo>
                  <a:pt x="897" y="112"/>
                </a:lnTo>
                <a:lnTo>
                  <a:pt x="860" y="124"/>
                </a:lnTo>
                <a:lnTo>
                  <a:pt x="823" y="137"/>
                </a:lnTo>
                <a:lnTo>
                  <a:pt x="787" y="151"/>
                </a:lnTo>
                <a:lnTo>
                  <a:pt x="753" y="165"/>
                </a:lnTo>
                <a:lnTo>
                  <a:pt x="719" y="181"/>
                </a:lnTo>
                <a:lnTo>
                  <a:pt x="685" y="197"/>
                </a:lnTo>
                <a:lnTo>
                  <a:pt x="654" y="213"/>
                </a:lnTo>
                <a:lnTo>
                  <a:pt x="623" y="229"/>
                </a:lnTo>
                <a:lnTo>
                  <a:pt x="591" y="247"/>
                </a:lnTo>
                <a:lnTo>
                  <a:pt x="562" y="265"/>
                </a:lnTo>
                <a:lnTo>
                  <a:pt x="533" y="284"/>
                </a:lnTo>
                <a:lnTo>
                  <a:pt x="505" y="303"/>
                </a:lnTo>
                <a:lnTo>
                  <a:pt x="477" y="323"/>
                </a:lnTo>
                <a:lnTo>
                  <a:pt x="451" y="343"/>
                </a:lnTo>
                <a:lnTo>
                  <a:pt x="425" y="365"/>
                </a:lnTo>
                <a:lnTo>
                  <a:pt x="400" y="385"/>
                </a:lnTo>
                <a:lnTo>
                  <a:pt x="377" y="408"/>
                </a:lnTo>
                <a:lnTo>
                  <a:pt x="354" y="431"/>
                </a:lnTo>
                <a:lnTo>
                  <a:pt x="331" y="454"/>
                </a:lnTo>
                <a:lnTo>
                  <a:pt x="309" y="478"/>
                </a:lnTo>
                <a:lnTo>
                  <a:pt x="289" y="501"/>
                </a:lnTo>
                <a:lnTo>
                  <a:pt x="269" y="526"/>
                </a:lnTo>
                <a:lnTo>
                  <a:pt x="250" y="552"/>
                </a:lnTo>
                <a:lnTo>
                  <a:pt x="231" y="578"/>
                </a:lnTo>
                <a:lnTo>
                  <a:pt x="214" y="604"/>
                </a:lnTo>
                <a:lnTo>
                  <a:pt x="198" y="631"/>
                </a:lnTo>
                <a:lnTo>
                  <a:pt x="182" y="658"/>
                </a:lnTo>
                <a:lnTo>
                  <a:pt x="166" y="687"/>
                </a:lnTo>
                <a:lnTo>
                  <a:pt x="152" y="715"/>
                </a:lnTo>
                <a:lnTo>
                  <a:pt x="139" y="744"/>
                </a:lnTo>
                <a:lnTo>
                  <a:pt x="127" y="773"/>
                </a:lnTo>
                <a:lnTo>
                  <a:pt x="116" y="804"/>
                </a:lnTo>
                <a:lnTo>
                  <a:pt x="105" y="834"/>
                </a:lnTo>
                <a:lnTo>
                  <a:pt x="94" y="865"/>
                </a:lnTo>
                <a:lnTo>
                  <a:pt x="85" y="897"/>
                </a:lnTo>
                <a:lnTo>
                  <a:pt x="77" y="928"/>
                </a:lnTo>
                <a:lnTo>
                  <a:pt x="69" y="961"/>
                </a:lnTo>
                <a:lnTo>
                  <a:pt x="62" y="993"/>
                </a:lnTo>
                <a:lnTo>
                  <a:pt x="56" y="1027"/>
                </a:lnTo>
                <a:lnTo>
                  <a:pt x="51" y="1060"/>
                </a:lnTo>
                <a:lnTo>
                  <a:pt x="46" y="1095"/>
                </a:lnTo>
                <a:lnTo>
                  <a:pt x="43" y="1129"/>
                </a:lnTo>
                <a:lnTo>
                  <a:pt x="40" y="1165"/>
                </a:lnTo>
                <a:lnTo>
                  <a:pt x="38" y="1200"/>
                </a:lnTo>
                <a:lnTo>
                  <a:pt x="36" y="1236"/>
                </a:lnTo>
                <a:lnTo>
                  <a:pt x="36" y="1272"/>
                </a:lnTo>
                <a:lnTo>
                  <a:pt x="36" y="1272"/>
                </a:lnTo>
                <a:lnTo>
                  <a:pt x="38" y="1337"/>
                </a:lnTo>
                <a:lnTo>
                  <a:pt x="41" y="1401"/>
                </a:lnTo>
                <a:lnTo>
                  <a:pt x="46" y="1462"/>
                </a:lnTo>
                <a:lnTo>
                  <a:pt x="54" y="1523"/>
                </a:lnTo>
                <a:lnTo>
                  <a:pt x="64" y="1582"/>
                </a:lnTo>
                <a:lnTo>
                  <a:pt x="77" y="1638"/>
                </a:lnTo>
                <a:lnTo>
                  <a:pt x="91" y="1693"/>
                </a:lnTo>
                <a:lnTo>
                  <a:pt x="107" y="1747"/>
                </a:lnTo>
                <a:lnTo>
                  <a:pt x="125" y="1799"/>
                </a:lnTo>
                <a:lnTo>
                  <a:pt x="146" y="1850"/>
                </a:lnTo>
                <a:lnTo>
                  <a:pt x="168" y="1899"/>
                </a:lnTo>
                <a:lnTo>
                  <a:pt x="192" y="1946"/>
                </a:lnTo>
                <a:lnTo>
                  <a:pt x="220" y="1991"/>
                </a:lnTo>
                <a:lnTo>
                  <a:pt x="248" y="2036"/>
                </a:lnTo>
                <a:lnTo>
                  <a:pt x="278" y="2078"/>
                </a:lnTo>
                <a:lnTo>
                  <a:pt x="311" y="2119"/>
                </a:lnTo>
                <a:lnTo>
                  <a:pt x="345" y="2158"/>
                </a:lnTo>
                <a:lnTo>
                  <a:pt x="382" y="2196"/>
                </a:lnTo>
                <a:lnTo>
                  <a:pt x="420" y="2232"/>
                </a:lnTo>
                <a:lnTo>
                  <a:pt x="460" y="2267"/>
                </a:lnTo>
                <a:lnTo>
                  <a:pt x="502" y="2300"/>
                </a:lnTo>
                <a:lnTo>
                  <a:pt x="546" y="2332"/>
                </a:lnTo>
                <a:lnTo>
                  <a:pt x="592" y="2362"/>
                </a:lnTo>
                <a:lnTo>
                  <a:pt x="639" y="2390"/>
                </a:lnTo>
                <a:lnTo>
                  <a:pt x="689" y="2417"/>
                </a:lnTo>
                <a:lnTo>
                  <a:pt x="740" y="2443"/>
                </a:lnTo>
                <a:lnTo>
                  <a:pt x="793" y="2467"/>
                </a:lnTo>
                <a:lnTo>
                  <a:pt x="847" y="2490"/>
                </a:lnTo>
                <a:lnTo>
                  <a:pt x="903" y="2510"/>
                </a:lnTo>
                <a:lnTo>
                  <a:pt x="962" y="2530"/>
                </a:lnTo>
                <a:lnTo>
                  <a:pt x="1021" y="2548"/>
                </a:lnTo>
                <a:lnTo>
                  <a:pt x="1083" y="2566"/>
                </a:lnTo>
                <a:lnTo>
                  <a:pt x="1589" y="2696"/>
                </a:lnTo>
                <a:lnTo>
                  <a:pt x="1589" y="2696"/>
                </a:lnTo>
                <a:lnTo>
                  <a:pt x="1665" y="2716"/>
                </a:lnTo>
                <a:lnTo>
                  <a:pt x="1734" y="2737"/>
                </a:lnTo>
                <a:lnTo>
                  <a:pt x="1799" y="2760"/>
                </a:lnTo>
                <a:lnTo>
                  <a:pt x="1830" y="2770"/>
                </a:lnTo>
                <a:lnTo>
                  <a:pt x="1858" y="2782"/>
                </a:lnTo>
                <a:lnTo>
                  <a:pt x="1886" y="2793"/>
                </a:lnTo>
                <a:lnTo>
                  <a:pt x="1912" y="2806"/>
                </a:lnTo>
                <a:lnTo>
                  <a:pt x="1937" y="2818"/>
                </a:lnTo>
                <a:lnTo>
                  <a:pt x="1961" y="2831"/>
                </a:lnTo>
                <a:lnTo>
                  <a:pt x="1984" y="2844"/>
                </a:lnTo>
                <a:lnTo>
                  <a:pt x="2004" y="2857"/>
                </a:lnTo>
                <a:lnTo>
                  <a:pt x="2025" y="2871"/>
                </a:lnTo>
                <a:lnTo>
                  <a:pt x="2043" y="2885"/>
                </a:lnTo>
                <a:lnTo>
                  <a:pt x="2060" y="2899"/>
                </a:lnTo>
                <a:lnTo>
                  <a:pt x="2077" y="2914"/>
                </a:lnTo>
                <a:lnTo>
                  <a:pt x="2092" y="2931"/>
                </a:lnTo>
                <a:lnTo>
                  <a:pt x="2106" y="2947"/>
                </a:lnTo>
                <a:lnTo>
                  <a:pt x="2119" y="2963"/>
                </a:lnTo>
                <a:lnTo>
                  <a:pt x="2130" y="2981"/>
                </a:lnTo>
                <a:lnTo>
                  <a:pt x="2141" y="2998"/>
                </a:lnTo>
                <a:lnTo>
                  <a:pt x="2150" y="3016"/>
                </a:lnTo>
                <a:lnTo>
                  <a:pt x="2158" y="3036"/>
                </a:lnTo>
                <a:lnTo>
                  <a:pt x="2166" y="3055"/>
                </a:lnTo>
                <a:lnTo>
                  <a:pt x="2171" y="3076"/>
                </a:lnTo>
                <a:lnTo>
                  <a:pt x="2175" y="3097"/>
                </a:lnTo>
                <a:lnTo>
                  <a:pt x="2180" y="3118"/>
                </a:lnTo>
                <a:lnTo>
                  <a:pt x="2182" y="3141"/>
                </a:lnTo>
                <a:lnTo>
                  <a:pt x="2184" y="3164"/>
                </a:lnTo>
                <a:lnTo>
                  <a:pt x="2184" y="3188"/>
                </a:lnTo>
                <a:lnTo>
                  <a:pt x="2184" y="3188"/>
                </a:lnTo>
                <a:lnTo>
                  <a:pt x="2184" y="3223"/>
                </a:lnTo>
                <a:lnTo>
                  <a:pt x="2181" y="3256"/>
                </a:lnTo>
                <a:lnTo>
                  <a:pt x="2178" y="3287"/>
                </a:lnTo>
                <a:lnTo>
                  <a:pt x="2172" y="3318"/>
                </a:lnTo>
                <a:lnTo>
                  <a:pt x="2165" y="3346"/>
                </a:lnTo>
                <a:lnTo>
                  <a:pt x="2156" y="3372"/>
                </a:lnTo>
                <a:lnTo>
                  <a:pt x="2146" y="3397"/>
                </a:lnTo>
                <a:lnTo>
                  <a:pt x="2134" y="3421"/>
                </a:lnTo>
                <a:lnTo>
                  <a:pt x="2120" y="3442"/>
                </a:lnTo>
                <a:lnTo>
                  <a:pt x="2105" y="3463"/>
                </a:lnTo>
                <a:lnTo>
                  <a:pt x="2088" y="3481"/>
                </a:lnTo>
                <a:lnTo>
                  <a:pt x="2069" y="3500"/>
                </a:lnTo>
                <a:lnTo>
                  <a:pt x="2049" y="3516"/>
                </a:lnTo>
                <a:lnTo>
                  <a:pt x="2026" y="3531"/>
                </a:lnTo>
                <a:lnTo>
                  <a:pt x="2002" y="3545"/>
                </a:lnTo>
                <a:lnTo>
                  <a:pt x="1976" y="3557"/>
                </a:lnTo>
                <a:lnTo>
                  <a:pt x="1948" y="3569"/>
                </a:lnTo>
                <a:lnTo>
                  <a:pt x="1919" y="3580"/>
                </a:lnTo>
                <a:lnTo>
                  <a:pt x="1886" y="3590"/>
                </a:lnTo>
                <a:lnTo>
                  <a:pt x="1852" y="3597"/>
                </a:lnTo>
                <a:lnTo>
                  <a:pt x="1818" y="3605"/>
                </a:lnTo>
                <a:lnTo>
                  <a:pt x="1780" y="3612"/>
                </a:lnTo>
                <a:lnTo>
                  <a:pt x="1741" y="3618"/>
                </a:lnTo>
                <a:lnTo>
                  <a:pt x="1700" y="3623"/>
                </a:lnTo>
                <a:lnTo>
                  <a:pt x="1656" y="3627"/>
                </a:lnTo>
                <a:lnTo>
                  <a:pt x="1611" y="3631"/>
                </a:lnTo>
                <a:lnTo>
                  <a:pt x="1563" y="3634"/>
                </a:lnTo>
                <a:lnTo>
                  <a:pt x="1513" y="3636"/>
                </a:lnTo>
                <a:lnTo>
                  <a:pt x="1408" y="3638"/>
                </a:lnTo>
                <a:lnTo>
                  <a:pt x="1294" y="3639"/>
                </a:lnTo>
                <a:lnTo>
                  <a:pt x="1294" y="3639"/>
                </a:lnTo>
                <a:lnTo>
                  <a:pt x="1238" y="3639"/>
                </a:lnTo>
                <a:lnTo>
                  <a:pt x="1178" y="3637"/>
                </a:lnTo>
                <a:lnTo>
                  <a:pt x="1048" y="3633"/>
                </a:lnTo>
                <a:lnTo>
                  <a:pt x="911" y="3625"/>
                </a:lnTo>
                <a:lnTo>
                  <a:pt x="772" y="3618"/>
                </a:lnTo>
                <a:lnTo>
                  <a:pt x="640" y="3608"/>
                </a:lnTo>
                <a:lnTo>
                  <a:pt x="519" y="3599"/>
                </a:lnTo>
                <a:lnTo>
                  <a:pt x="337" y="3584"/>
                </a:lnTo>
                <a:lnTo>
                  <a:pt x="337" y="3584"/>
                </a:lnTo>
                <a:lnTo>
                  <a:pt x="305" y="3582"/>
                </a:lnTo>
                <a:lnTo>
                  <a:pt x="276" y="3581"/>
                </a:lnTo>
                <a:lnTo>
                  <a:pt x="250" y="3581"/>
                </a:lnTo>
                <a:lnTo>
                  <a:pt x="226" y="3582"/>
                </a:lnTo>
                <a:lnTo>
                  <a:pt x="205" y="3585"/>
                </a:lnTo>
                <a:lnTo>
                  <a:pt x="186" y="3588"/>
                </a:lnTo>
                <a:lnTo>
                  <a:pt x="170" y="3594"/>
                </a:lnTo>
                <a:lnTo>
                  <a:pt x="155" y="3601"/>
                </a:lnTo>
                <a:lnTo>
                  <a:pt x="147" y="3606"/>
                </a:lnTo>
                <a:lnTo>
                  <a:pt x="140" y="3611"/>
                </a:lnTo>
                <a:lnTo>
                  <a:pt x="130" y="3622"/>
                </a:lnTo>
                <a:lnTo>
                  <a:pt x="119" y="3636"/>
                </a:lnTo>
                <a:lnTo>
                  <a:pt x="110" y="3652"/>
                </a:lnTo>
                <a:lnTo>
                  <a:pt x="103" y="3671"/>
                </a:lnTo>
                <a:lnTo>
                  <a:pt x="96" y="3691"/>
                </a:lnTo>
                <a:lnTo>
                  <a:pt x="90" y="3715"/>
                </a:lnTo>
                <a:lnTo>
                  <a:pt x="84" y="37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Freeform 15"/>
          <p:cNvSpPr>
            <a:spLocks/>
          </p:cNvSpPr>
          <p:nvPr userDrawn="1"/>
        </p:nvSpPr>
        <p:spPr bwMode="auto">
          <a:xfrm>
            <a:off x="9826934" y="5727367"/>
            <a:ext cx="55342" cy="68184"/>
          </a:xfrm>
          <a:custGeom>
            <a:avLst/>
            <a:gdLst/>
            <a:ahLst/>
            <a:cxnLst>
              <a:cxn ang="0">
                <a:pos x="1511" y="2511"/>
              </a:cxn>
              <a:cxn ang="0">
                <a:pos x="1509" y="2616"/>
              </a:cxn>
              <a:cxn ang="0">
                <a:pos x="1557" y="2742"/>
              </a:cxn>
              <a:cxn ang="0">
                <a:pos x="2413" y="4276"/>
              </a:cxn>
              <a:cxn ang="0">
                <a:pos x="2480" y="4351"/>
              </a:cxn>
              <a:cxn ang="0">
                <a:pos x="2571" y="4391"/>
              </a:cxn>
              <a:cxn ang="0">
                <a:pos x="3421" y="4400"/>
              </a:cxn>
              <a:cxn ang="0">
                <a:pos x="3493" y="4388"/>
              </a:cxn>
              <a:cxn ang="0">
                <a:pos x="3544" y="4354"/>
              </a:cxn>
              <a:cxn ang="0">
                <a:pos x="3565" y="4316"/>
              </a:cxn>
              <a:cxn ang="0">
                <a:pos x="3566" y="4264"/>
              </a:cxn>
              <a:cxn ang="0">
                <a:pos x="3542" y="4198"/>
              </a:cxn>
              <a:cxn ang="0">
                <a:pos x="2587" y="2471"/>
              </a:cxn>
              <a:cxn ang="0">
                <a:pos x="2777" y="2331"/>
              </a:cxn>
              <a:cxn ang="0">
                <a:pos x="2926" y="2190"/>
              </a:cxn>
              <a:cxn ang="0">
                <a:pos x="3056" y="2020"/>
              </a:cxn>
              <a:cxn ang="0">
                <a:pos x="3156" y="1814"/>
              </a:cxn>
              <a:cxn ang="0">
                <a:pos x="3219" y="1567"/>
              </a:cxn>
              <a:cxn ang="0">
                <a:pos x="3236" y="1334"/>
              </a:cxn>
              <a:cxn ang="0">
                <a:pos x="3228" y="1141"/>
              </a:cxn>
              <a:cxn ang="0">
                <a:pos x="3201" y="961"/>
              </a:cxn>
              <a:cxn ang="0">
                <a:pos x="3156" y="797"/>
              </a:cxn>
              <a:cxn ang="0">
                <a:pos x="3093" y="646"/>
              </a:cxn>
              <a:cxn ang="0">
                <a:pos x="3011" y="511"/>
              </a:cxn>
              <a:cxn ang="0">
                <a:pos x="2910" y="390"/>
              </a:cxn>
              <a:cxn ang="0">
                <a:pos x="2791" y="286"/>
              </a:cxn>
              <a:cxn ang="0">
                <a:pos x="2651" y="198"/>
              </a:cxn>
              <a:cxn ang="0">
                <a:pos x="2493" y="125"/>
              </a:cxn>
              <a:cxn ang="0">
                <a:pos x="2313" y="69"/>
              </a:cxn>
              <a:cxn ang="0">
                <a:pos x="2115" y="29"/>
              </a:cxn>
              <a:cxn ang="0">
                <a:pos x="1895" y="6"/>
              </a:cxn>
              <a:cxn ang="0">
                <a:pos x="179" y="0"/>
              </a:cxn>
              <a:cxn ang="0">
                <a:pos x="93" y="10"/>
              </a:cxn>
              <a:cxn ang="0">
                <a:pos x="28" y="53"/>
              </a:cxn>
              <a:cxn ang="0">
                <a:pos x="2" y="138"/>
              </a:cxn>
              <a:cxn ang="0">
                <a:pos x="1" y="4239"/>
              </a:cxn>
              <a:cxn ang="0">
                <a:pos x="21" y="4334"/>
              </a:cxn>
              <a:cxn ang="0">
                <a:pos x="77" y="4384"/>
              </a:cxn>
              <a:cxn ang="0">
                <a:pos x="179" y="4400"/>
              </a:cxn>
              <a:cxn ang="0">
                <a:pos x="874" y="4394"/>
              </a:cxn>
              <a:cxn ang="0">
                <a:pos x="948" y="4358"/>
              </a:cxn>
              <a:cxn ang="0">
                <a:pos x="981" y="4283"/>
              </a:cxn>
              <a:cxn ang="0">
                <a:pos x="1636" y="814"/>
              </a:cxn>
              <a:cxn ang="0">
                <a:pos x="1779" y="822"/>
              </a:cxn>
              <a:cxn ang="0">
                <a:pos x="1932" y="852"/>
              </a:cxn>
              <a:cxn ang="0">
                <a:pos x="2053" y="908"/>
              </a:cxn>
              <a:cxn ang="0">
                <a:pos x="2145" y="991"/>
              </a:cxn>
              <a:cxn ang="0">
                <a:pos x="2207" y="1103"/>
              </a:cxn>
              <a:cxn ang="0">
                <a:pos x="2239" y="1246"/>
              </a:cxn>
              <a:cxn ang="0">
                <a:pos x="2244" y="1380"/>
              </a:cxn>
              <a:cxn ang="0">
                <a:pos x="2229" y="1521"/>
              </a:cxn>
              <a:cxn ang="0">
                <a:pos x="2195" y="1631"/>
              </a:cxn>
              <a:cxn ang="0">
                <a:pos x="2146" y="1717"/>
              </a:cxn>
              <a:cxn ang="0">
                <a:pos x="2086" y="1782"/>
              </a:cxn>
              <a:cxn ang="0">
                <a:pos x="1959" y="1862"/>
              </a:cxn>
              <a:cxn ang="0">
                <a:pos x="1831" y="1906"/>
              </a:cxn>
              <a:cxn ang="0">
                <a:pos x="1705" y="1939"/>
              </a:cxn>
              <a:cxn ang="0">
                <a:pos x="1664" y="1971"/>
              </a:cxn>
              <a:cxn ang="0">
                <a:pos x="1631" y="2030"/>
              </a:cxn>
            </a:cxnLst>
            <a:rect l="0" t="0" r="r" b="b"/>
            <a:pathLst>
              <a:path w="3568" h="4400">
                <a:moveTo>
                  <a:pt x="1601" y="2128"/>
                </a:moveTo>
                <a:lnTo>
                  <a:pt x="1533" y="2416"/>
                </a:lnTo>
                <a:lnTo>
                  <a:pt x="1533" y="2416"/>
                </a:lnTo>
                <a:lnTo>
                  <a:pt x="1520" y="2470"/>
                </a:lnTo>
                <a:lnTo>
                  <a:pt x="1511" y="2511"/>
                </a:lnTo>
                <a:lnTo>
                  <a:pt x="1507" y="2542"/>
                </a:lnTo>
                <a:lnTo>
                  <a:pt x="1505" y="2566"/>
                </a:lnTo>
                <a:lnTo>
                  <a:pt x="1505" y="2566"/>
                </a:lnTo>
                <a:lnTo>
                  <a:pt x="1506" y="2591"/>
                </a:lnTo>
                <a:lnTo>
                  <a:pt x="1509" y="2616"/>
                </a:lnTo>
                <a:lnTo>
                  <a:pt x="1515" y="2640"/>
                </a:lnTo>
                <a:lnTo>
                  <a:pt x="1521" y="2664"/>
                </a:lnTo>
                <a:lnTo>
                  <a:pt x="1531" y="2689"/>
                </a:lnTo>
                <a:lnTo>
                  <a:pt x="1543" y="2715"/>
                </a:lnTo>
                <a:lnTo>
                  <a:pt x="1557" y="2742"/>
                </a:lnTo>
                <a:lnTo>
                  <a:pt x="1574" y="2771"/>
                </a:lnTo>
                <a:lnTo>
                  <a:pt x="2388" y="4236"/>
                </a:lnTo>
                <a:lnTo>
                  <a:pt x="2388" y="4236"/>
                </a:lnTo>
                <a:lnTo>
                  <a:pt x="2401" y="4257"/>
                </a:lnTo>
                <a:lnTo>
                  <a:pt x="2413" y="4276"/>
                </a:lnTo>
                <a:lnTo>
                  <a:pt x="2426" y="4293"/>
                </a:lnTo>
                <a:lnTo>
                  <a:pt x="2439" y="4311"/>
                </a:lnTo>
                <a:lnTo>
                  <a:pt x="2452" y="4325"/>
                </a:lnTo>
                <a:lnTo>
                  <a:pt x="2466" y="4339"/>
                </a:lnTo>
                <a:lnTo>
                  <a:pt x="2480" y="4351"/>
                </a:lnTo>
                <a:lnTo>
                  <a:pt x="2495" y="4362"/>
                </a:lnTo>
                <a:lnTo>
                  <a:pt x="2513" y="4370"/>
                </a:lnTo>
                <a:lnTo>
                  <a:pt x="2530" y="4378"/>
                </a:lnTo>
                <a:lnTo>
                  <a:pt x="2550" y="4386"/>
                </a:lnTo>
                <a:lnTo>
                  <a:pt x="2571" y="4391"/>
                </a:lnTo>
                <a:lnTo>
                  <a:pt x="2594" y="4394"/>
                </a:lnTo>
                <a:lnTo>
                  <a:pt x="2619" y="4397"/>
                </a:lnTo>
                <a:lnTo>
                  <a:pt x="2646" y="4400"/>
                </a:lnTo>
                <a:lnTo>
                  <a:pt x="2675" y="4400"/>
                </a:lnTo>
                <a:lnTo>
                  <a:pt x="3421" y="4400"/>
                </a:lnTo>
                <a:lnTo>
                  <a:pt x="3421" y="4400"/>
                </a:lnTo>
                <a:lnTo>
                  <a:pt x="3439" y="4399"/>
                </a:lnTo>
                <a:lnTo>
                  <a:pt x="3458" y="4396"/>
                </a:lnTo>
                <a:lnTo>
                  <a:pt x="3476" y="4393"/>
                </a:lnTo>
                <a:lnTo>
                  <a:pt x="3493" y="4388"/>
                </a:lnTo>
                <a:lnTo>
                  <a:pt x="3510" y="4380"/>
                </a:lnTo>
                <a:lnTo>
                  <a:pt x="3525" y="4371"/>
                </a:lnTo>
                <a:lnTo>
                  <a:pt x="3531" y="4366"/>
                </a:lnTo>
                <a:lnTo>
                  <a:pt x="3538" y="4361"/>
                </a:lnTo>
                <a:lnTo>
                  <a:pt x="3544" y="4354"/>
                </a:lnTo>
                <a:lnTo>
                  <a:pt x="3550" y="4348"/>
                </a:lnTo>
                <a:lnTo>
                  <a:pt x="3554" y="4340"/>
                </a:lnTo>
                <a:lnTo>
                  <a:pt x="3558" y="4332"/>
                </a:lnTo>
                <a:lnTo>
                  <a:pt x="3562" y="4325"/>
                </a:lnTo>
                <a:lnTo>
                  <a:pt x="3565" y="4316"/>
                </a:lnTo>
                <a:lnTo>
                  <a:pt x="3567" y="4306"/>
                </a:lnTo>
                <a:lnTo>
                  <a:pt x="3568" y="4297"/>
                </a:lnTo>
                <a:lnTo>
                  <a:pt x="3568" y="4287"/>
                </a:lnTo>
                <a:lnTo>
                  <a:pt x="3567" y="4276"/>
                </a:lnTo>
                <a:lnTo>
                  <a:pt x="3566" y="4264"/>
                </a:lnTo>
                <a:lnTo>
                  <a:pt x="3563" y="4252"/>
                </a:lnTo>
                <a:lnTo>
                  <a:pt x="3559" y="4239"/>
                </a:lnTo>
                <a:lnTo>
                  <a:pt x="3555" y="4226"/>
                </a:lnTo>
                <a:lnTo>
                  <a:pt x="3549" y="4212"/>
                </a:lnTo>
                <a:lnTo>
                  <a:pt x="3542" y="4198"/>
                </a:lnTo>
                <a:lnTo>
                  <a:pt x="3533" y="4183"/>
                </a:lnTo>
                <a:lnTo>
                  <a:pt x="3524" y="4167"/>
                </a:lnTo>
                <a:lnTo>
                  <a:pt x="2525" y="2511"/>
                </a:lnTo>
                <a:lnTo>
                  <a:pt x="2525" y="2511"/>
                </a:lnTo>
                <a:lnTo>
                  <a:pt x="2587" y="2471"/>
                </a:lnTo>
                <a:lnTo>
                  <a:pt x="2651" y="2428"/>
                </a:lnTo>
                <a:lnTo>
                  <a:pt x="2683" y="2405"/>
                </a:lnTo>
                <a:lnTo>
                  <a:pt x="2715" y="2381"/>
                </a:lnTo>
                <a:lnTo>
                  <a:pt x="2747" y="2357"/>
                </a:lnTo>
                <a:lnTo>
                  <a:pt x="2777" y="2331"/>
                </a:lnTo>
                <a:lnTo>
                  <a:pt x="2808" y="2305"/>
                </a:lnTo>
                <a:lnTo>
                  <a:pt x="2839" y="2278"/>
                </a:lnTo>
                <a:lnTo>
                  <a:pt x="2868" y="2250"/>
                </a:lnTo>
                <a:lnTo>
                  <a:pt x="2897" y="2221"/>
                </a:lnTo>
                <a:lnTo>
                  <a:pt x="2926" y="2190"/>
                </a:lnTo>
                <a:lnTo>
                  <a:pt x="2954" y="2159"/>
                </a:lnTo>
                <a:lnTo>
                  <a:pt x="2981" y="2126"/>
                </a:lnTo>
                <a:lnTo>
                  <a:pt x="3006" y="2093"/>
                </a:lnTo>
                <a:lnTo>
                  <a:pt x="3032" y="2057"/>
                </a:lnTo>
                <a:lnTo>
                  <a:pt x="3056" y="2020"/>
                </a:lnTo>
                <a:lnTo>
                  <a:pt x="3078" y="1982"/>
                </a:lnTo>
                <a:lnTo>
                  <a:pt x="3100" y="1943"/>
                </a:lnTo>
                <a:lnTo>
                  <a:pt x="3119" y="1902"/>
                </a:lnTo>
                <a:lnTo>
                  <a:pt x="3139" y="1859"/>
                </a:lnTo>
                <a:lnTo>
                  <a:pt x="3156" y="1814"/>
                </a:lnTo>
                <a:lnTo>
                  <a:pt x="3173" y="1769"/>
                </a:lnTo>
                <a:lnTo>
                  <a:pt x="3187" y="1721"/>
                </a:lnTo>
                <a:lnTo>
                  <a:pt x="3200" y="1671"/>
                </a:lnTo>
                <a:lnTo>
                  <a:pt x="3210" y="1620"/>
                </a:lnTo>
                <a:lnTo>
                  <a:pt x="3219" y="1567"/>
                </a:lnTo>
                <a:lnTo>
                  <a:pt x="3227" y="1512"/>
                </a:lnTo>
                <a:lnTo>
                  <a:pt x="3232" y="1455"/>
                </a:lnTo>
                <a:lnTo>
                  <a:pt x="3235" y="1396"/>
                </a:lnTo>
                <a:lnTo>
                  <a:pt x="3236" y="1334"/>
                </a:lnTo>
                <a:lnTo>
                  <a:pt x="3236" y="1334"/>
                </a:lnTo>
                <a:lnTo>
                  <a:pt x="3235" y="1295"/>
                </a:lnTo>
                <a:lnTo>
                  <a:pt x="3234" y="1255"/>
                </a:lnTo>
                <a:lnTo>
                  <a:pt x="3233" y="1217"/>
                </a:lnTo>
                <a:lnTo>
                  <a:pt x="3231" y="1178"/>
                </a:lnTo>
                <a:lnTo>
                  <a:pt x="3228" y="1141"/>
                </a:lnTo>
                <a:lnTo>
                  <a:pt x="3223" y="1105"/>
                </a:lnTo>
                <a:lnTo>
                  <a:pt x="3219" y="1068"/>
                </a:lnTo>
                <a:lnTo>
                  <a:pt x="3214" y="1032"/>
                </a:lnTo>
                <a:lnTo>
                  <a:pt x="3207" y="996"/>
                </a:lnTo>
                <a:lnTo>
                  <a:pt x="3201" y="961"/>
                </a:lnTo>
                <a:lnTo>
                  <a:pt x="3193" y="928"/>
                </a:lnTo>
                <a:lnTo>
                  <a:pt x="3186" y="894"/>
                </a:lnTo>
                <a:lnTo>
                  <a:pt x="3176" y="861"/>
                </a:lnTo>
                <a:lnTo>
                  <a:pt x="3166" y="828"/>
                </a:lnTo>
                <a:lnTo>
                  <a:pt x="3156" y="797"/>
                </a:lnTo>
                <a:lnTo>
                  <a:pt x="3145" y="765"/>
                </a:lnTo>
                <a:lnTo>
                  <a:pt x="3134" y="735"/>
                </a:lnTo>
                <a:lnTo>
                  <a:pt x="3121" y="705"/>
                </a:lnTo>
                <a:lnTo>
                  <a:pt x="3108" y="675"/>
                </a:lnTo>
                <a:lnTo>
                  <a:pt x="3093" y="646"/>
                </a:lnTo>
                <a:lnTo>
                  <a:pt x="3078" y="618"/>
                </a:lnTo>
                <a:lnTo>
                  <a:pt x="3063" y="590"/>
                </a:lnTo>
                <a:lnTo>
                  <a:pt x="3046" y="563"/>
                </a:lnTo>
                <a:lnTo>
                  <a:pt x="3030" y="537"/>
                </a:lnTo>
                <a:lnTo>
                  <a:pt x="3011" y="511"/>
                </a:lnTo>
                <a:lnTo>
                  <a:pt x="2993" y="486"/>
                </a:lnTo>
                <a:lnTo>
                  <a:pt x="2973" y="461"/>
                </a:lnTo>
                <a:lnTo>
                  <a:pt x="2954" y="437"/>
                </a:lnTo>
                <a:lnTo>
                  <a:pt x="2932" y="413"/>
                </a:lnTo>
                <a:lnTo>
                  <a:pt x="2910" y="390"/>
                </a:lnTo>
                <a:lnTo>
                  <a:pt x="2889" y="369"/>
                </a:lnTo>
                <a:lnTo>
                  <a:pt x="2865" y="347"/>
                </a:lnTo>
                <a:lnTo>
                  <a:pt x="2841" y="325"/>
                </a:lnTo>
                <a:lnTo>
                  <a:pt x="2816" y="306"/>
                </a:lnTo>
                <a:lnTo>
                  <a:pt x="2791" y="286"/>
                </a:lnTo>
                <a:lnTo>
                  <a:pt x="2765" y="267"/>
                </a:lnTo>
                <a:lnTo>
                  <a:pt x="2738" y="248"/>
                </a:lnTo>
                <a:lnTo>
                  <a:pt x="2710" y="231"/>
                </a:lnTo>
                <a:lnTo>
                  <a:pt x="2682" y="214"/>
                </a:lnTo>
                <a:lnTo>
                  <a:pt x="2651" y="198"/>
                </a:lnTo>
                <a:lnTo>
                  <a:pt x="2621" y="181"/>
                </a:lnTo>
                <a:lnTo>
                  <a:pt x="2591" y="166"/>
                </a:lnTo>
                <a:lnTo>
                  <a:pt x="2559" y="152"/>
                </a:lnTo>
                <a:lnTo>
                  <a:pt x="2526" y="138"/>
                </a:lnTo>
                <a:lnTo>
                  <a:pt x="2493" y="125"/>
                </a:lnTo>
                <a:lnTo>
                  <a:pt x="2458" y="112"/>
                </a:lnTo>
                <a:lnTo>
                  <a:pt x="2424" y="100"/>
                </a:lnTo>
                <a:lnTo>
                  <a:pt x="2388" y="89"/>
                </a:lnTo>
                <a:lnTo>
                  <a:pt x="2351" y="78"/>
                </a:lnTo>
                <a:lnTo>
                  <a:pt x="2313" y="69"/>
                </a:lnTo>
                <a:lnTo>
                  <a:pt x="2275" y="59"/>
                </a:lnTo>
                <a:lnTo>
                  <a:pt x="2236" y="50"/>
                </a:lnTo>
                <a:lnTo>
                  <a:pt x="2196" y="43"/>
                </a:lnTo>
                <a:lnTo>
                  <a:pt x="2156" y="35"/>
                </a:lnTo>
                <a:lnTo>
                  <a:pt x="2115" y="29"/>
                </a:lnTo>
                <a:lnTo>
                  <a:pt x="2072" y="23"/>
                </a:lnTo>
                <a:lnTo>
                  <a:pt x="2029" y="18"/>
                </a:lnTo>
                <a:lnTo>
                  <a:pt x="1985" y="13"/>
                </a:lnTo>
                <a:lnTo>
                  <a:pt x="1941" y="9"/>
                </a:lnTo>
                <a:lnTo>
                  <a:pt x="1895" y="6"/>
                </a:lnTo>
                <a:lnTo>
                  <a:pt x="1848" y="4"/>
                </a:lnTo>
                <a:lnTo>
                  <a:pt x="1801" y="1"/>
                </a:lnTo>
                <a:lnTo>
                  <a:pt x="1753" y="0"/>
                </a:lnTo>
                <a:lnTo>
                  <a:pt x="1703" y="0"/>
                </a:lnTo>
                <a:lnTo>
                  <a:pt x="179" y="0"/>
                </a:lnTo>
                <a:lnTo>
                  <a:pt x="179" y="0"/>
                </a:lnTo>
                <a:lnTo>
                  <a:pt x="154" y="1"/>
                </a:lnTo>
                <a:lnTo>
                  <a:pt x="131" y="3"/>
                </a:lnTo>
                <a:lnTo>
                  <a:pt x="112" y="6"/>
                </a:lnTo>
                <a:lnTo>
                  <a:pt x="93" y="10"/>
                </a:lnTo>
                <a:lnTo>
                  <a:pt x="77" y="16"/>
                </a:lnTo>
                <a:lnTo>
                  <a:pt x="62" y="23"/>
                </a:lnTo>
                <a:lnTo>
                  <a:pt x="49" y="32"/>
                </a:lnTo>
                <a:lnTo>
                  <a:pt x="38" y="42"/>
                </a:lnTo>
                <a:lnTo>
                  <a:pt x="28" y="53"/>
                </a:lnTo>
                <a:lnTo>
                  <a:pt x="21" y="66"/>
                </a:lnTo>
                <a:lnTo>
                  <a:pt x="14" y="82"/>
                </a:lnTo>
                <a:lnTo>
                  <a:pt x="9" y="99"/>
                </a:lnTo>
                <a:lnTo>
                  <a:pt x="5" y="117"/>
                </a:lnTo>
                <a:lnTo>
                  <a:pt x="2" y="138"/>
                </a:lnTo>
                <a:lnTo>
                  <a:pt x="1" y="161"/>
                </a:lnTo>
                <a:lnTo>
                  <a:pt x="0" y="186"/>
                </a:lnTo>
                <a:lnTo>
                  <a:pt x="0" y="4215"/>
                </a:lnTo>
                <a:lnTo>
                  <a:pt x="0" y="4215"/>
                </a:lnTo>
                <a:lnTo>
                  <a:pt x="1" y="4239"/>
                </a:lnTo>
                <a:lnTo>
                  <a:pt x="2" y="4262"/>
                </a:lnTo>
                <a:lnTo>
                  <a:pt x="5" y="4283"/>
                </a:lnTo>
                <a:lnTo>
                  <a:pt x="9" y="4302"/>
                </a:lnTo>
                <a:lnTo>
                  <a:pt x="14" y="4318"/>
                </a:lnTo>
                <a:lnTo>
                  <a:pt x="21" y="4334"/>
                </a:lnTo>
                <a:lnTo>
                  <a:pt x="28" y="4347"/>
                </a:lnTo>
                <a:lnTo>
                  <a:pt x="38" y="4358"/>
                </a:lnTo>
                <a:lnTo>
                  <a:pt x="49" y="4369"/>
                </a:lnTo>
                <a:lnTo>
                  <a:pt x="62" y="4377"/>
                </a:lnTo>
                <a:lnTo>
                  <a:pt x="77" y="4384"/>
                </a:lnTo>
                <a:lnTo>
                  <a:pt x="93" y="4390"/>
                </a:lnTo>
                <a:lnTo>
                  <a:pt x="112" y="4394"/>
                </a:lnTo>
                <a:lnTo>
                  <a:pt x="131" y="4397"/>
                </a:lnTo>
                <a:lnTo>
                  <a:pt x="154" y="4400"/>
                </a:lnTo>
                <a:lnTo>
                  <a:pt x="179" y="4400"/>
                </a:lnTo>
                <a:lnTo>
                  <a:pt x="807" y="4400"/>
                </a:lnTo>
                <a:lnTo>
                  <a:pt x="807" y="4400"/>
                </a:lnTo>
                <a:lnTo>
                  <a:pt x="832" y="4400"/>
                </a:lnTo>
                <a:lnTo>
                  <a:pt x="855" y="4397"/>
                </a:lnTo>
                <a:lnTo>
                  <a:pt x="874" y="4394"/>
                </a:lnTo>
                <a:lnTo>
                  <a:pt x="893" y="4390"/>
                </a:lnTo>
                <a:lnTo>
                  <a:pt x="909" y="4384"/>
                </a:lnTo>
                <a:lnTo>
                  <a:pt x="924" y="4377"/>
                </a:lnTo>
                <a:lnTo>
                  <a:pt x="937" y="4369"/>
                </a:lnTo>
                <a:lnTo>
                  <a:pt x="948" y="4358"/>
                </a:lnTo>
                <a:lnTo>
                  <a:pt x="958" y="4347"/>
                </a:lnTo>
                <a:lnTo>
                  <a:pt x="965" y="4334"/>
                </a:lnTo>
                <a:lnTo>
                  <a:pt x="972" y="4318"/>
                </a:lnTo>
                <a:lnTo>
                  <a:pt x="977" y="4302"/>
                </a:lnTo>
                <a:lnTo>
                  <a:pt x="981" y="4283"/>
                </a:lnTo>
                <a:lnTo>
                  <a:pt x="984" y="4262"/>
                </a:lnTo>
                <a:lnTo>
                  <a:pt x="985" y="4239"/>
                </a:lnTo>
                <a:lnTo>
                  <a:pt x="986" y="4215"/>
                </a:lnTo>
                <a:lnTo>
                  <a:pt x="986" y="814"/>
                </a:lnTo>
                <a:lnTo>
                  <a:pt x="1636" y="814"/>
                </a:lnTo>
                <a:lnTo>
                  <a:pt x="1636" y="814"/>
                </a:lnTo>
                <a:lnTo>
                  <a:pt x="1673" y="815"/>
                </a:lnTo>
                <a:lnTo>
                  <a:pt x="1710" y="816"/>
                </a:lnTo>
                <a:lnTo>
                  <a:pt x="1746" y="818"/>
                </a:lnTo>
                <a:lnTo>
                  <a:pt x="1779" y="822"/>
                </a:lnTo>
                <a:lnTo>
                  <a:pt x="1813" y="826"/>
                </a:lnTo>
                <a:lnTo>
                  <a:pt x="1844" y="831"/>
                </a:lnTo>
                <a:lnTo>
                  <a:pt x="1874" y="837"/>
                </a:lnTo>
                <a:lnTo>
                  <a:pt x="1904" y="844"/>
                </a:lnTo>
                <a:lnTo>
                  <a:pt x="1932" y="852"/>
                </a:lnTo>
                <a:lnTo>
                  <a:pt x="1959" y="862"/>
                </a:lnTo>
                <a:lnTo>
                  <a:pt x="1984" y="872"/>
                </a:lnTo>
                <a:lnTo>
                  <a:pt x="2009" y="882"/>
                </a:lnTo>
                <a:lnTo>
                  <a:pt x="2032" y="894"/>
                </a:lnTo>
                <a:lnTo>
                  <a:pt x="2053" y="908"/>
                </a:lnTo>
                <a:lnTo>
                  <a:pt x="2074" y="922"/>
                </a:lnTo>
                <a:lnTo>
                  <a:pt x="2093" y="938"/>
                </a:lnTo>
                <a:lnTo>
                  <a:pt x="2112" y="954"/>
                </a:lnTo>
                <a:lnTo>
                  <a:pt x="2129" y="972"/>
                </a:lnTo>
                <a:lnTo>
                  <a:pt x="2145" y="991"/>
                </a:lnTo>
                <a:lnTo>
                  <a:pt x="2159" y="1011"/>
                </a:lnTo>
                <a:lnTo>
                  <a:pt x="2174" y="1032"/>
                </a:lnTo>
                <a:lnTo>
                  <a:pt x="2185" y="1055"/>
                </a:lnTo>
                <a:lnTo>
                  <a:pt x="2197" y="1079"/>
                </a:lnTo>
                <a:lnTo>
                  <a:pt x="2207" y="1103"/>
                </a:lnTo>
                <a:lnTo>
                  <a:pt x="2216" y="1129"/>
                </a:lnTo>
                <a:lnTo>
                  <a:pt x="2223" y="1157"/>
                </a:lnTo>
                <a:lnTo>
                  <a:pt x="2230" y="1186"/>
                </a:lnTo>
                <a:lnTo>
                  <a:pt x="2235" y="1215"/>
                </a:lnTo>
                <a:lnTo>
                  <a:pt x="2239" y="1246"/>
                </a:lnTo>
                <a:lnTo>
                  <a:pt x="2242" y="1279"/>
                </a:lnTo>
                <a:lnTo>
                  <a:pt x="2244" y="1313"/>
                </a:lnTo>
                <a:lnTo>
                  <a:pt x="2244" y="1348"/>
                </a:lnTo>
                <a:lnTo>
                  <a:pt x="2244" y="1348"/>
                </a:lnTo>
                <a:lnTo>
                  <a:pt x="2244" y="1380"/>
                </a:lnTo>
                <a:lnTo>
                  <a:pt x="2243" y="1411"/>
                </a:lnTo>
                <a:lnTo>
                  <a:pt x="2241" y="1440"/>
                </a:lnTo>
                <a:lnTo>
                  <a:pt x="2237" y="1469"/>
                </a:lnTo>
                <a:lnTo>
                  <a:pt x="2233" y="1495"/>
                </a:lnTo>
                <a:lnTo>
                  <a:pt x="2229" y="1521"/>
                </a:lnTo>
                <a:lnTo>
                  <a:pt x="2223" y="1544"/>
                </a:lnTo>
                <a:lnTo>
                  <a:pt x="2217" y="1568"/>
                </a:lnTo>
                <a:lnTo>
                  <a:pt x="2210" y="1590"/>
                </a:lnTo>
                <a:lnTo>
                  <a:pt x="2203" y="1612"/>
                </a:lnTo>
                <a:lnTo>
                  <a:pt x="2195" y="1631"/>
                </a:lnTo>
                <a:lnTo>
                  <a:pt x="2187" y="1651"/>
                </a:lnTo>
                <a:lnTo>
                  <a:pt x="2177" y="1668"/>
                </a:lnTo>
                <a:lnTo>
                  <a:pt x="2167" y="1685"/>
                </a:lnTo>
                <a:lnTo>
                  <a:pt x="2156" y="1702"/>
                </a:lnTo>
                <a:lnTo>
                  <a:pt x="2146" y="1717"/>
                </a:lnTo>
                <a:lnTo>
                  <a:pt x="2135" y="1732"/>
                </a:lnTo>
                <a:lnTo>
                  <a:pt x="2123" y="1745"/>
                </a:lnTo>
                <a:lnTo>
                  <a:pt x="2111" y="1758"/>
                </a:lnTo>
                <a:lnTo>
                  <a:pt x="2099" y="1771"/>
                </a:lnTo>
                <a:lnTo>
                  <a:pt x="2086" y="1782"/>
                </a:lnTo>
                <a:lnTo>
                  <a:pt x="2073" y="1793"/>
                </a:lnTo>
                <a:lnTo>
                  <a:pt x="2045" y="1813"/>
                </a:lnTo>
                <a:lnTo>
                  <a:pt x="2017" y="1832"/>
                </a:lnTo>
                <a:lnTo>
                  <a:pt x="1988" y="1847"/>
                </a:lnTo>
                <a:lnTo>
                  <a:pt x="1959" y="1862"/>
                </a:lnTo>
                <a:lnTo>
                  <a:pt x="1930" y="1875"/>
                </a:lnTo>
                <a:lnTo>
                  <a:pt x="1930" y="1875"/>
                </a:lnTo>
                <a:lnTo>
                  <a:pt x="1894" y="1889"/>
                </a:lnTo>
                <a:lnTo>
                  <a:pt x="1861" y="1899"/>
                </a:lnTo>
                <a:lnTo>
                  <a:pt x="1831" y="1906"/>
                </a:lnTo>
                <a:lnTo>
                  <a:pt x="1803" y="1913"/>
                </a:lnTo>
                <a:lnTo>
                  <a:pt x="1754" y="1923"/>
                </a:lnTo>
                <a:lnTo>
                  <a:pt x="1734" y="1928"/>
                </a:lnTo>
                <a:lnTo>
                  <a:pt x="1714" y="1935"/>
                </a:lnTo>
                <a:lnTo>
                  <a:pt x="1705" y="1939"/>
                </a:lnTo>
                <a:lnTo>
                  <a:pt x="1696" y="1944"/>
                </a:lnTo>
                <a:lnTo>
                  <a:pt x="1688" y="1950"/>
                </a:lnTo>
                <a:lnTo>
                  <a:pt x="1679" y="1955"/>
                </a:lnTo>
                <a:lnTo>
                  <a:pt x="1672" y="1963"/>
                </a:lnTo>
                <a:lnTo>
                  <a:pt x="1664" y="1971"/>
                </a:lnTo>
                <a:lnTo>
                  <a:pt x="1658" y="1980"/>
                </a:lnTo>
                <a:lnTo>
                  <a:pt x="1650" y="1991"/>
                </a:lnTo>
                <a:lnTo>
                  <a:pt x="1644" y="2003"/>
                </a:lnTo>
                <a:lnTo>
                  <a:pt x="1637" y="2016"/>
                </a:lnTo>
                <a:lnTo>
                  <a:pt x="1631" y="2030"/>
                </a:lnTo>
                <a:lnTo>
                  <a:pt x="1625" y="2046"/>
                </a:lnTo>
                <a:lnTo>
                  <a:pt x="1613" y="2084"/>
                </a:lnTo>
                <a:lnTo>
                  <a:pt x="1601" y="21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Freeform 17"/>
          <p:cNvSpPr>
            <a:spLocks/>
          </p:cNvSpPr>
          <p:nvPr userDrawn="1"/>
        </p:nvSpPr>
        <p:spPr bwMode="auto">
          <a:xfrm>
            <a:off x="9886432" y="5726622"/>
            <a:ext cx="55093" cy="69673"/>
          </a:xfrm>
          <a:custGeom>
            <a:avLst/>
            <a:gdLst/>
            <a:ahLst/>
            <a:cxnLst>
              <a:cxn ang="0">
                <a:pos x="3543" y="1904"/>
              </a:cxn>
              <a:cxn ang="0">
                <a:pos x="3475" y="1821"/>
              </a:cxn>
              <a:cxn ang="0">
                <a:pos x="2251" y="1806"/>
              </a:cxn>
              <a:cxn ang="0">
                <a:pos x="2121" y="1836"/>
              </a:cxn>
              <a:cxn ang="0">
                <a:pos x="2075" y="1944"/>
              </a:cxn>
              <a:cxn ang="0">
                <a:pos x="2078" y="2531"/>
              </a:cxn>
              <a:cxn ang="0">
                <a:pos x="2134" y="2625"/>
              </a:cxn>
              <a:cxn ang="0">
                <a:pos x="2573" y="2647"/>
              </a:cxn>
              <a:cxn ang="0">
                <a:pos x="2237" y="3619"/>
              </a:cxn>
              <a:cxn ang="0">
                <a:pos x="1994" y="3604"/>
              </a:cxn>
              <a:cxn ang="0">
                <a:pos x="1752" y="3547"/>
              </a:cxn>
              <a:cxn ang="0">
                <a:pos x="1554" y="3454"/>
              </a:cxn>
              <a:cxn ang="0">
                <a:pos x="1395" y="3326"/>
              </a:cxn>
              <a:cxn ang="0">
                <a:pos x="1272" y="3166"/>
              </a:cxn>
              <a:cxn ang="0">
                <a:pos x="1181" y="2976"/>
              </a:cxn>
              <a:cxn ang="0">
                <a:pos x="1106" y="2696"/>
              </a:cxn>
              <a:cxn ang="0">
                <a:pos x="1067" y="2190"/>
              </a:cxn>
              <a:cxn ang="0">
                <a:pos x="1087" y="1832"/>
              </a:cxn>
              <a:cxn ang="0">
                <a:pos x="1134" y="1575"/>
              </a:cxn>
              <a:cxn ang="0">
                <a:pos x="1211" y="1365"/>
              </a:cxn>
              <a:cxn ang="0">
                <a:pos x="1319" y="1198"/>
              </a:cxn>
              <a:cxn ang="0">
                <a:pos x="1456" y="1071"/>
              </a:cxn>
              <a:cxn ang="0">
                <a:pos x="1626" y="979"/>
              </a:cxn>
              <a:cxn ang="0">
                <a:pos x="1827" y="919"/>
              </a:cxn>
              <a:cxn ang="0">
                <a:pos x="2247" y="876"/>
              </a:cxn>
              <a:cxn ang="0">
                <a:pos x="2859" y="893"/>
              </a:cxn>
              <a:cxn ang="0">
                <a:pos x="3245" y="912"/>
              </a:cxn>
              <a:cxn ang="0">
                <a:pos x="3342" y="872"/>
              </a:cxn>
              <a:cxn ang="0">
                <a:pos x="3469" y="260"/>
              </a:cxn>
              <a:cxn ang="0">
                <a:pos x="3468" y="136"/>
              </a:cxn>
              <a:cxn ang="0">
                <a:pos x="3387" y="60"/>
              </a:cxn>
              <a:cxn ang="0">
                <a:pos x="3148" y="29"/>
              </a:cxn>
              <a:cxn ang="0">
                <a:pos x="2504" y="2"/>
              </a:cxn>
              <a:cxn ang="0">
                <a:pos x="1968" y="9"/>
              </a:cxn>
              <a:cxn ang="0">
                <a:pos x="1512" y="71"/>
              </a:cxn>
              <a:cxn ang="0">
                <a:pos x="1121" y="189"/>
              </a:cxn>
              <a:cxn ang="0">
                <a:pos x="794" y="361"/>
              </a:cxn>
              <a:cxn ang="0">
                <a:pos x="526" y="584"/>
              </a:cxn>
              <a:cxn ang="0">
                <a:pos x="316" y="856"/>
              </a:cxn>
              <a:cxn ang="0">
                <a:pos x="161" y="1173"/>
              </a:cxn>
              <a:cxn ang="0">
                <a:pos x="59" y="1536"/>
              </a:cxn>
              <a:cxn ang="0">
                <a:pos x="7" y="1940"/>
              </a:cxn>
              <a:cxn ang="0">
                <a:pos x="2" y="2314"/>
              </a:cxn>
              <a:cxn ang="0">
                <a:pos x="33" y="2732"/>
              </a:cxn>
              <a:cxn ang="0">
                <a:pos x="109" y="3118"/>
              </a:cxn>
              <a:cxn ang="0">
                <a:pos x="235" y="3465"/>
              </a:cxn>
              <a:cxn ang="0">
                <a:pos x="414" y="3768"/>
              </a:cxn>
              <a:cxn ang="0">
                <a:pos x="650" y="4026"/>
              </a:cxn>
              <a:cxn ang="0">
                <a:pos x="950" y="4231"/>
              </a:cxn>
              <a:cxn ang="0">
                <a:pos x="1319" y="4381"/>
              </a:cxn>
              <a:cxn ang="0">
                <a:pos x="1758" y="4469"/>
              </a:cxn>
              <a:cxn ang="0">
                <a:pos x="2196" y="4494"/>
              </a:cxn>
              <a:cxn ang="0">
                <a:pos x="2935" y="4478"/>
              </a:cxn>
              <a:cxn ang="0">
                <a:pos x="3306" y="4439"/>
              </a:cxn>
              <a:cxn ang="0">
                <a:pos x="3455" y="4396"/>
              </a:cxn>
              <a:cxn ang="0">
                <a:pos x="3538" y="4303"/>
              </a:cxn>
            </a:cxnLst>
            <a:rect l="0" t="0" r="r" b="b"/>
            <a:pathLst>
              <a:path w="3551" h="4494">
                <a:moveTo>
                  <a:pt x="3551" y="4187"/>
                </a:moveTo>
                <a:lnTo>
                  <a:pt x="3551" y="1990"/>
                </a:lnTo>
                <a:lnTo>
                  <a:pt x="3551" y="1990"/>
                </a:lnTo>
                <a:lnTo>
                  <a:pt x="3551" y="1966"/>
                </a:lnTo>
                <a:lnTo>
                  <a:pt x="3550" y="1944"/>
                </a:lnTo>
                <a:lnTo>
                  <a:pt x="3546" y="1923"/>
                </a:lnTo>
                <a:lnTo>
                  <a:pt x="3543" y="1904"/>
                </a:lnTo>
                <a:lnTo>
                  <a:pt x="3538" y="1887"/>
                </a:lnTo>
                <a:lnTo>
                  <a:pt x="3531" y="1872"/>
                </a:lnTo>
                <a:lnTo>
                  <a:pt x="3522" y="1859"/>
                </a:lnTo>
                <a:lnTo>
                  <a:pt x="3514" y="1847"/>
                </a:lnTo>
                <a:lnTo>
                  <a:pt x="3502" y="1836"/>
                </a:lnTo>
                <a:lnTo>
                  <a:pt x="3490" y="1829"/>
                </a:lnTo>
                <a:lnTo>
                  <a:pt x="3475" y="1821"/>
                </a:lnTo>
                <a:lnTo>
                  <a:pt x="3459" y="1816"/>
                </a:lnTo>
                <a:lnTo>
                  <a:pt x="3440" y="1811"/>
                </a:lnTo>
                <a:lnTo>
                  <a:pt x="3421" y="1808"/>
                </a:lnTo>
                <a:lnTo>
                  <a:pt x="3398" y="1806"/>
                </a:lnTo>
                <a:lnTo>
                  <a:pt x="3373" y="1806"/>
                </a:lnTo>
                <a:lnTo>
                  <a:pt x="2251" y="1806"/>
                </a:lnTo>
                <a:lnTo>
                  <a:pt x="2251" y="1806"/>
                </a:lnTo>
                <a:lnTo>
                  <a:pt x="2227" y="1806"/>
                </a:lnTo>
                <a:lnTo>
                  <a:pt x="2204" y="1808"/>
                </a:lnTo>
                <a:lnTo>
                  <a:pt x="2184" y="1811"/>
                </a:lnTo>
                <a:lnTo>
                  <a:pt x="2166" y="1816"/>
                </a:lnTo>
                <a:lnTo>
                  <a:pt x="2150" y="1821"/>
                </a:lnTo>
                <a:lnTo>
                  <a:pt x="2134" y="1829"/>
                </a:lnTo>
                <a:lnTo>
                  <a:pt x="2121" y="1836"/>
                </a:lnTo>
                <a:lnTo>
                  <a:pt x="2111" y="1847"/>
                </a:lnTo>
                <a:lnTo>
                  <a:pt x="2101" y="1859"/>
                </a:lnTo>
                <a:lnTo>
                  <a:pt x="2093" y="1872"/>
                </a:lnTo>
                <a:lnTo>
                  <a:pt x="2087" y="1887"/>
                </a:lnTo>
                <a:lnTo>
                  <a:pt x="2081" y="1904"/>
                </a:lnTo>
                <a:lnTo>
                  <a:pt x="2078" y="1923"/>
                </a:lnTo>
                <a:lnTo>
                  <a:pt x="2075" y="1944"/>
                </a:lnTo>
                <a:lnTo>
                  <a:pt x="2074" y="1966"/>
                </a:lnTo>
                <a:lnTo>
                  <a:pt x="2073" y="1990"/>
                </a:lnTo>
                <a:lnTo>
                  <a:pt x="2073" y="2463"/>
                </a:lnTo>
                <a:lnTo>
                  <a:pt x="2073" y="2463"/>
                </a:lnTo>
                <a:lnTo>
                  <a:pt x="2074" y="2488"/>
                </a:lnTo>
                <a:lnTo>
                  <a:pt x="2075" y="2510"/>
                </a:lnTo>
                <a:lnTo>
                  <a:pt x="2078" y="2531"/>
                </a:lnTo>
                <a:lnTo>
                  <a:pt x="2081" y="2549"/>
                </a:lnTo>
                <a:lnTo>
                  <a:pt x="2087" y="2567"/>
                </a:lnTo>
                <a:lnTo>
                  <a:pt x="2093" y="2581"/>
                </a:lnTo>
                <a:lnTo>
                  <a:pt x="2101" y="2595"/>
                </a:lnTo>
                <a:lnTo>
                  <a:pt x="2111" y="2607"/>
                </a:lnTo>
                <a:lnTo>
                  <a:pt x="2121" y="2616"/>
                </a:lnTo>
                <a:lnTo>
                  <a:pt x="2134" y="2625"/>
                </a:lnTo>
                <a:lnTo>
                  <a:pt x="2150" y="2632"/>
                </a:lnTo>
                <a:lnTo>
                  <a:pt x="2166" y="2638"/>
                </a:lnTo>
                <a:lnTo>
                  <a:pt x="2184" y="2643"/>
                </a:lnTo>
                <a:lnTo>
                  <a:pt x="2204" y="2645"/>
                </a:lnTo>
                <a:lnTo>
                  <a:pt x="2227" y="2647"/>
                </a:lnTo>
                <a:lnTo>
                  <a:pt x="2251" y="2647"/>
                </a:lnTo>
                <a:lnTo>
                  <a:pt x="2573" y="2647"/>
                </a:lnTo>
                <a:lnTo>
                  <a:pt x="2573" y="3605"/>
                </a:lnTo>
                <a:lnTo>
                  <a:pt x="2573" y="3605"/>
                </a:lnTo>
                <a:lnTo>
                  <a:pt x="2553" y="3608"/>
                </a:lnTo>
                <a:lnTo>
                  <a:pt x="2526" y="3610"/>
                </a:lnTo>
                <a:lnTo>
                  <a:pt x="2449" y="3614"/>
                </a:lnTo>
                <a:lnTo>
                  <a:pt x="2350" y="3618"/>
                </a:lnTo>
                <a:lnTo>
                  <a:pt x="2237" y="3619"/>
                </a:lnTo>
                <a:lnTo>
                  <a:pt x="2237" y="3619"/>
                </a:lnTo>
                <a:lnTo>
                  <a:pt x="2194" y="3619"/>
                </a:lnTo>
                <a:lnTo>
                  <a:pt x="2152" y="3618"/>
                </a:lnTo>
                <a:lnTo>
                  <a:pt x="2111" y="3616"/>
                </a:lnTo>
                <a:lnTo>
                  <a:pt x="2071" y="3612"/>
                </a:lnTo>
                <a:lnTo>
                  <a:pt x="2032" y="3608"/>
                </a:lnTo>
                <a:lnTo>
                  <a:pt x="1994" y="3604"/>
                </a:lnTo>
                <a:lnTo>
                  <a:pt x="1957" y="3598"/>
                </a:lnTo>
                <a:lnTo>
                  <a:pt x="1920" y="3592"/>
                </a:lnTo>
                <a:lnTo>
                  <a:pt x="1885" y="3584"/>
                </a:lnTo>
                <a:lnTo>
                  <a:pt x="1851" y="3577"/>
                </a:lnTo>
                <a:lnTo>
                  <a:pt x="1817" y="3568"/>
                </a:lnTo>
                <a:lnTo>
                  <a:pt x="1784" y="3558"/>
                </a:lnTo>
                <a:lnTo>
                  <a:pt x="1752" y="3547"/>
                </a:lnTo>
                <a:lnTo>
                  <a:pt x="1722" y="3536"/>
                </a:lnTo>
                <a:lnTo>
                  <a:pt x="1691" y="3525"/>
                </a:lnTo>
                <a:lnTo>
                  <a:pt x="1662" y="3512"/>
                </a:lnTo>
                <a:lnTo>
                  <a:pt x="1634" y="3499"/>
                </a:lnTo>
                <a:lnTo>
                  <a:pt x="1607" y="3484"/>
                </a:lnTo>
                <a:lnTo>
                  <a:pt x="1580" y="3469"/>
                </a:lnTo>
                <a:lnTo>
                  <a:pt x="1554" y="3454"/>
                </a:lnTo>
                <a:lnTo>
                  <a:pt x="1529" y="3438"/>
                </a:lnTo>
                <a:lnTo>
                  <a:pt x="1505" y="3421"/>
                </a:lnTo>
                <a:lnTo>
                  <a:pt x="1481" y="3403"/>
                </a:lnTo>
                <a:lnTo>
                  <a:pt x="1458" y="3385"/>
                </a:lnTo>
                <a:lnTo>
                  <a:pt x="1437" y="3365"/>
                </a:lnTo>
                <a:lnTo>
                  <a:pt x="1415" y="3346"/>
                </a:lnTo>
                <a:lnTo>
                  <a:pt x="1395" y="3326"/>
                </a:lnTo>
                <a:lnTo>
                  <a:pt x="1375" y="3305"/>
                </a:lnTo>
                <a:lnTo>
                  <a:pt x="1356" y="3283"/>
                </a:lnTo>
                <a:lnTo>
                  <a:pt x="1338" y="3261"/>
                </a:lnTo>
                <a:lnTo>
                  <a:pt x="1321" y="3238"/>
                </a:lnTo>
                <a:lnTo>
                  <a:pt x="1303" y="3215"/>
                </a:lnTo>
                <a:lnTo>
                  <a:pt x="1287" y="3191"/>
                </a:lnTo>
                <a:lnTo>
                  <a:pt x="1272" y="3166"/>
                </a:lnTo>
                <a:lnTo>
                  <a:pt x="1257" y="3140"/>
                </a:lnTo>
                <a:lnTo>
                  <a:pt x="1243" y="3115"/>
                </a:lnTo>
                <a:lnTo>
                  <a:pt x="1230" y="3088"/>
                </a:lnTo>
                <a:lnTo>
                  <a:pt x="1217" y="3061"/>
                </a:lnTo>
                <a:lnTo>
                  <a:pt x="1204" y="3034"/>
                </a:lnTo>
                <a:lnTo>
                  <a:pt x="1193" y="3005"/>
                </a:lnTo>
                <a:lnTo>
                  <a:pt x="1181" y="2976"/>
                </a:lnTo>
                <a:lnTo>
                  <a:pt x="1171" y="2947"/>
                </a:lnTo>
                <a:lnTo>
                  <a:pt x="1161" y="2918"/>
                </a:lnTo>
                <a:lnTo>
                  <a:pt x="1152" y="2887"/>
                </a:lnTo>
                <a:lnTo>
                  <a:pt x="1143" y="2857"/>
                </a:lnTo>
                <a:lnTo>
                  <a:pt x="1134" y="2826"/>
                </a:lnTo>
                <a:lnTo>
                  <a:pt x="1119" y="2762"/>
                </a:lnTo>
                <a:lnTo>
                  <a:pt x="1106" y="2696"/>
                </a:lnTo>
                <a:lnTo>
                  <a:pt x="1095" y="2628"/>
                </a:lnTo>
                <a:lnTo>
                  <a:pt x="1087" y="2559"/>
                </a:lnTo>
                <a:lnTo>
                  <a:pt x="1080" y="2489"/>
                </a:lnTo>
                <a:lnTo>
                  <a:pt x="1075" y="2416"/>
                </a:lnTo>
                <a:lnTo>
                  <a:pt x="1070" y="2341"/>
                </a:lnTo>
                <a:lnTo>
                  <a:pt x="1068" y="2267"/>
                </a:lnTo>
                <a:lnTo>
                  <a:pt x="1067" y="2190"/>
                </a:lnTo>
                <a:lnTo>
                  <a:pt x="1067" y="2190"/>
                </a:lnTo>
                <a:lnTo>
                  <a:pt x="1068" y="2093"/>
                </a:lnTo>
                <a:lnTo>
                  <a:pt x="1073" y="2002"/>
                </a:lnTo>
                <a:lnTo>
                  <a:pt x="1075" y="1958"/>
                </a:lnTo>
                <a:lnTo>
                  <a:pt x="1078" y="1914"/>
                </a:lnTo>
                <a:lnTo>
                  <a:pt x="1082" y="1873"/>
                </a:lnTo>
                <a:lnTo>
                  <a:pt x="1087" y="1832"/>
                </a:lnTo>
                <a:lnTo>
                  <a:pt x="1091" y="1792"/>
                </a:lnTo>
                <a:lnTo>
                  <a:pt x="1096" y="1754"/>
                </a:lnTo>
                <a:lnTo>
                  <a:pt x="1103" y="1716"/>
                </a:lnTo>
                <a:lnTo>
                  <a:pt x="1109" y="1679"/>
                </a:lnTo>
                <a:lnTo>
                  <a:pt x="1117" y="1643"/>
                </a:lnTo>
                <a:lnTo>
                  <a:pt x="1126" y="1609"/>
                </a:lnTo>
                <a:lnTo>
                  <a:pt x="1134" y="1575"/>
                </a:lnTo>
                <a:lnTo>
                  <a:pt x="1143" y="1542"/>
                </a:lnTo>
                <a:lnTo>
                  <a:pt x="1153" y="1510"/>
                </a:lnTo>
                <a:lnTo>
                  <a:pt x="1164" y="1480"/>
                </a:lnTo>
                <a:lnTo>
                  <a:pt x="1174" y="1449"/>
                </a:lnTo>
                <a:lnTo>
                  <a:pt x="1186" y="1420"/>
                </a:lnTo>
                <a:lnTo>
                  <a:pt x="1198" y="1392"/>
                </a:lnTo>
                <a:lnTo>
                  <a:pt x="1211" y="1365"/>
                </a:lnTo>
                <a:lnTo>
                  <a:pt x="1224" y="1339"/>
                </a:lnTo>
                <a:lnTo>
                  <a:pt x="1238" y="1313"/>
                </a:lnTo>
                <a:lnTo>
                  <a:pt x="1254" y="1289"/>
                </a:lnTo>
                <a:lnTo>
                  <a:pt x="1269" y="1265"/>
                </a:lnTo>
                <a:lnTo>
                  <a:pt x="1285" y="1241"/>
                </a:lnTo>
                <a:lnTo>
                  <a:pt x="1301" y="1220"/>
                </a:lnTo>
                <a:lnTo>
                  <a:pt x="1319" y="1198"/>
                </a:lnTo>
                <a:lnTo>
                  <a:pt x="1336" y="1179"/>
                </a:lnTo>
                <a:lnTo>
                  <a:pt x="1354" y="1158"/>
                </a:lnTo>
                <a:lnTo>
                  <a:pt x="1374" y="1140"/>
                </a:lnTo>
                <a:lnTo>
                  <a:pt x="1393" y="1121"/>
                </a:lnTo>
                <a:lnTo>
                  <a:pt x="1414" y="1104"/>
                </a:lnTo>
                <a:lnTo>
                  <a:pt x="1434" y="1088"/>
                </a:lnTo>
                <a:lnTo>
                  <a:pt x="1456" y="1071"/>
                </a:lnTo>
                <a:lnTo>
                  <a:pt x="1479" y="1056"/>
                </a:lnTo>
                <a:lnTo>
                  <a:pt x="1502" y="1042"/>
                </a:lnTo>
                <a:lnTo>
                  <a:pt x="1525" y="1028"/>
                </a:lnTo>
                <a:lnTo>
                  <a:pt x="1549" y="1015"/>
                </a:lnTo>
                <a:lnTo>
                  <a:pt x="1574" y="1002"/>
                </a:lnTo>
                <a:lnTo>
                  <a:pt x="1599" y="991"/>
                </a:lnTo>
                <a:lnTo>
                  <a:pt x="1626" y="979"/>
                </a:lnTo>
                <a:lnTo>
                  <a:pt x="1652" y="969"/>
                </a:lnTo>
                <a:lnTo>
                  <a:pt x="1680" y="960"/>
                </a:lnTo>
                <a:lnTo>
                  <a:pt x="1708" y="950"/>
                </a:lnTo>
                <a:lnTo>
                  <a:pt x="1737" y="941"/>
                </a:lnTo>
                <a:lnTo>
                  <a:pt x="1766" y="934"/>
                </a:lnTo>
                <a:lnTo>
                  <a:pt x="1796" y="926"/>
                </a:lnTo>
                <a:lnTo>
                  <a:pt x="1827" y="919"/>
                </a:lnTo>
                <a:lnTo>
                  <a:pt x="1858" y="912"/>
                </a:lnTo>
                <a:lnTo>
                  <a:pt x="1891" y="907"/>
                </a:lnTo>
                <a:lnTo>
                  <a:pt x="1957" y="897"/>
                </a:lnTo>
                <a:lnTo>
                  <a:pt x="2025" y="888"/>
                </a:lnTo>
                <a:lnTo>
                  <a:pt x="2097" y="883"/>
                </a:lnTo>
                <a:lnTo>
                  <a:pt x="2170" y="878"/>
                </a:lnTo>
                <a:lnTo>
                  <a:pt x="2247" y="876"/>
                </a:lnTo>
                <a:lnTo>
                  <a:pt x="2326" y="875"/>
                </a:lnTo>
                <a:lnTo>
                  <a:pt x="2326" y="875"/>
                </a:lnTo>
                <a:lnTo>
                  <a:pt x="2428" y="876"/>
                </a:lnTo>
                <a:lnTo>
                  <a:pt x="2534" y="878"/>
                </a:lnTo>
                <a:lnTo>
                  <a:pt x="2644" y="883"/>
                </a:lnTo>
                <a:lnTo>
                  <a:pt x="2753" y="887"/>
                </a:lnTo>
                <a:lnTo>
                  <a:pt x="2859" y="893"/>
                </a:lnTo>
                <a:lnTo>
                  <a:pt x="2960" y="898"/>
                </a:lnTo>
                <a:lnTo>
                  <a:pt x="3133" y="910"/>
                </a:lnTo>
                <a:lnTo>
                  <a:pt x="3133" y="910"/>
                </a:lnTo>
                <a:lnTo>
                  <a:pt x="3166" y="912"/>
                </a:lnTo>
                <a:lnTo>
                  <a:pt x="3194" y="913"/>
                </a:lnTo>
                <a:lnTo>
                  <a:pt x="3221" y="913"/>
                </a:lnTo>
                <a:lnTo>
                  <a:pt x="3245" y="912"/>
                </a:lnTo>
                <a:lnTo>
                  <a:pt x="3266" y="909"/>
                </a:lnTo>
                <a:lnTo>
                  <a:pt x="3285" y="906"/>
                </a:lnTo>
                <a:lnTo>
                  <a:pt x="3301" y="900"/>
                </a:lnTo>
                <a:lnTo>
                  <a:pt x="3317" y="893"/>
                </a:lnTo>
                <a:lnTo>
                  <a:pt x="3323" y="888"/>
                </a:lnTo>
                <a:lnTo>
                  <a:pt x="3330" y="883"/>
                </a:lnTo>
                <a:lnTo>
                  <a:pt x="3342" y="872"/>
                </a:lnTo>
                <a:lnTo>
                  <a:pt x="3352" y="858"/>
                </a:lnTo>
                <a:lnTo>
                  <a:pt x="3361" y="842"/>
                </a:lnTo>
                <a:lnTo>
                  <a:pt x="3369" y="823"/>
                </a:lnTo>
                <a:lnTo>
                  <a:pt x="3375" y="803"/>
                </a:lnTo>
                <a:lnTo>
                  <a:pt x="3382" y="779"/>
                </a:lnTo>
                <a:lnTo>
                  <a:pt x="3387" y="752"/>
                </a:lnTo>
                <a:lnTo>
                  <a:pt x="3469" y="260"/>
                </a:lnTo>
                <a:lnTo>
                  <a:pt x="3469" y="260"/>
                </a:lnTo>
                <a:lnTo>
                  <a:pt x="3473" y="235"/>
                </a:lnTo>
                <a:lnTo>
                  <a:pt x="3475" y="212"/>
                </a:lnTo>
                <a:lnTo>
                  <a:pt x="3475" y="190"/>
                </a:lnTo>
                <a:lnTo>
                  <a:pt x="3475" y="171"/>
                </a:lnTo>
                <a:lnTo>
                  <a:pt x="3473" y="152"/>
                </a:lnTo>
                <a:lnTo>
                  <a:pt x="3468" y="136"/>
                </a:lnTo>
                <a:lnTo>
                  <a:pt x="3463" y="121"/>
                </a:lnTo>
                <a:lnTo>
                  <a:pt x="3455" y="107"/>
                </a:lnTo>
                <a:lnTo>
                  <a:pt x="3446" y="95"/>
                </a:lnTo>
                <a:lnTo>
                  <a:pt x="3435" y="84"/>
                </a:lnTo>
                <a:lnTo>
                  <a:pt x="3422" y="76"/>
                </a:lnTo>
                <a:lnTo>
                  <a:pt x="3405" y="67"/>
                </a:lnTo>
                <a:lnTo>
                  <a:pt x="3387" y="60"/>
                </a:lnTo>
                <a:lnTo>
                  <a:pt x="3366" y="55"/>
                </a:lnTo>
                <a:lnTo>
                  <a:pt x="3344" y="51"/>
                </a:lnTo>
                <a:lnTo>
                  <a:pt x="3319" y="47"/>
                </a:lnTo>
                <a:lnTo>
                  <a:pt x="3319" y="47"/>
                </a:lnTo>
                <a:lnTo>
                  <a:pt x="3288" y="43"/>
                </a:lnTo>
                <a:lnTo>
                  <a:pt x="3232" y="37"/>
                </a:lnTo>
                <a:lnTo>
                  <a:pt x="3148" y="29"/>
                </a:lnTo>
                <a:lnTo>
                  <a:pt x="3035" y="21"/>
                </a:lnTo>
                <a:lnTo>
                  <a:pt x="2967" y="17"/>
                </a:lnTo>
                <a:lnTo>
                  <a:pt x="2891" y="13"/>
                </a:lnTo>
                <a:lnTo>
                  <a:pt x="2806" y="9"/>
                </a:lnTo>
                <a:lnTo>
                  <a:pt x="2714" y="6"/>
                </a:lnTo>
                <a:lnTo>
                  <a:pt x="2613" y="3"/>
                </a:lnTo>
                <a:lnTo>
                  <a:pt x="2504" y="2"/>
                </a:lnTo>
                <a:lnTo>
                  <a:pt x="2386" y="0"/>
                </a:lnTo>
                <a:lnTo>
                  <a:pt x="2258" y="0"/>
                </a:lnTo>
                <a:lnTo>
                  <a:pt x="2258" y="0"/>
                </a:lnTo>
                <a:lnTo>
                  <a:pt x="2183" y="0"/>
                </a:lnTo>
                <a:lnTo>
                  <a:pt x="2111" y="2"/>
                </a:lnTo>
                <a:lnTo>
                  <a:pt x="2038" y="5"/>
                </a:lnTo>
                <a:lnTo>
                  <a:pt x="1968" y="9"/>
                </a:lnTo>
                <a:lnTo>
                  <a:pt x="1898" y="15"/>
                </a:lnTo>
                <a:lnTo>
                  <a:pt x="1831" y="21"/>
                </a:lnTo>
                <a:lnTo>
                  <a:pt x="1765" y="29"/>
                </a:lnTo>
                <a:lnTo>
                  <a:pt x="1700" y="38"/>
                </a:lnTo>
                <a:lnTo>
                  <a:pt x="1636" y="47"/>
                </a:lnTo>
                <a:lnTo>
                  <a:pt x="1573" y="59"/>
                </a:lnTo>
                <a:lnTo>
                  <a:pt x="1512" y="71"/>
                </a:lnTo>
                <a:lnTo>
                  <a:pt x="1453" y="85"/>
                </a:lnTo>
                <a:lnTo>
                  <a:pt x="1394" y="99"/>
                </a:lnTo>
                <a:lnTo>
                  <a:pt x="1337" y="116"/>
                </a:lnTo>
                <a:lnTo>
                  <a:pt x="1282" y="132"/>
                </a:lnTo>
                <a:lnTo>
                  <a:pt x="1226" y="150"/>
                </a:lnTo>
                <a:lnTo>
                  <a:pt x="1173" y="169"/>
                </a:lnTo>
                <a:lnTo>
                  <a:pt x="1121" y="189"/>
                </a:lnTo>
                <a:lnTo>
                  <a:pt x="1071" y="211"/>
                </a:lnTo>
                <a:lnTo>
                  <a:pt x="1022" y="233"/>
                </a:lnTo>
                <a:lnTo>
                  <a:pt x="974" y="256"/>
                </a:lnTo>
                <a:lnTo>
                  <a:pt x="927" y="281"/>
                </a:lnTo>
                <a:lnTo>
                  <a:pt x="882" y="306"/>
                </a:lnTo>
                <a:lnTo>
                  <a:pt x="837" y="333"/>
                </a:lnTo>
                <a:lnTo>
                  <a:pt x="794" y="361"/>
                </a:lnTo>
                <a:lnTo>
                  <a:pt x="752" y="390"/>
                </a:lnTo>
                <a:lnTo>
                  <a:pt x="712" y="419"/>
                </a:lnTo>
                <a:lnTo>
                  <a:pt x="672" y="450"/>
                </a:lnTo>
                <a:lnTo>
                  <a:pt x="634" y="482"/>
                </a:lnTo>
                <a:lnTo>
                  <a:pt x="597" y="515"/>
                </a:lnTo>
                <a:lnTo>
                  <a:pt x="561" y="549"/>
                </a:lnTo>
                <a:lnTo>
                  <a:pt x="526" y="584"/>
                </a:lnTo>
                <a:lnTo>
                  <a:pt x="493" y="619"/>
                </a:lnTo>
                <a:lnTo>
                  <a:pt x="460" y="656"/>
                </a:lnTo>
                <a:lnTo>
                  <a:pt x="429" y="694"/>
                </a:lnTo>
                <a:lnTo>
                  <a:pt x="400" y="733"/>
                </a:lnTo>
                <a:lnTo>
                  <a:pt x="370" y="772"/>
                </a:lnTo>
                <a:lnTo>
                  <a:pt x="342" y="813"/>
                </a:lnTo>
                <a:lnTo>
                  <a:pt x="316" y="856"/>
                </a:lnTo>
                <a:lnTo>
                  <a:pt x="290" y="898"/>
                </a:lnTo>
                <a:lnTo>
                  <a:pt x="266" y="941"/>
                </a:lnTo>
                <a:lnTo>
                  <a:pt x="243" y="986"/>
                </a:lnTo>
                <a:lnTo>
                  <a:pt x="221" y="1031"/>
                </a:lnTo>
                <a:lnTo>
                  <a:pt x="200" y="1078"/>
                </a:lnTo>
                <a:lnTo>
                  <a:pt x="180" y="1126"/>
                </a:lnTo>
                <a:lnTo>
                  <a:pt x="161" y="1173"/>
                </a:lnTo>
                <a:lnTo>
                  <a:pt x="144" y="1222"/>
                </a:lnTo>
                <a:lnTo>
                  <a:pt x="127" y="1273"/>
                </a:lnTo>
                <a:lnTo>
                  <a:pt x="111" y="1324"/>
                </a:lnTo>
                <a:lnTo>
                  <a:pt x="96" y="1375"/>
                </a:lnTo>
                <a:lnTo>
                  <a:pt x="83" y="1428"/>
                </a:lnTo>
                <a:lnTo>
                  <a:pt x="70" y="1481"/>
                </a:lnTo>
                <a:lnTo>
                  <a:pt x="59" y="1536"/>
                </a:lnTo>
                <a:lnTo>
                  <a:pt x="49" y="1591"/>
                </a:lnTo>
                <a:lnTo>
                  <a:pt x="40" y="1647"/>
                </a:lnTo>
                <a:lnTo>
                  <a:pt x="31" y="1704"/>
                </a:lnTo>
                <a:lnTo>
                  <a:pt x="24" y="1762"/>
                </a:lnTo>
                <a:lnTo>
                  <a:pt x="17" y="1820"/>
                </a:lnTo>
                <a:lnTo>
                  <a:pt x="12" y="1880"/>
                </a:lnTo>
                <a:lnTo>
                  <a:pt x="7" y="1940"/>
                </a:lnTo>
                <a:lnTo>
                  <a:pt x="4" y="2001"/>
                </a:lnTo>
                <a:lnTo>
                  <a:pt x="2" y="2063"/>
                </a:lnTo>
                <a:lnTo>
                  <a:pt x="1" y="2126"/>
                </a:lnTo>
                <a:lnTo>
                  <a:pt x="0" y="2190"/>
                </a:lnTo>
                <a:lnTo>
                  <a:pt x="0" y="2190"/>
                </a:lnTo>
                <a:lnTo>
                  <a:pt x="1" y="2252"/>
                </a:lnTo>
                <a:lnTo>
                  <a:pt x="2" y="2314"/>
                </a:lnTo>
                <a:lnTo>
                  <a:pt x="4" y="2376"/>
                </a:lnTo>
                <a:lnTo>
                  <a:pt x="6" y="2437"/>
                </a:lnTo>
                <a:lnTo>
                  <a:pt x="11" y="2497"/>
                </a:lnTo>
                <a:lnTo>
                  <a:pt x="15" y="2557"/>
                </a:lnTo>
                <a:lnTo>
                  <a:pt x="20" y="2616"/>
                </a:lnTo>
                <a:lnTo>
                  <a:pt x="26" y="2675"/>
                </a:lnTo>
                <a:lnTo>
                  <a:pt x="33" y="2732"/>
                </a:lnTo>
                <a:lnTo>
                  <a:pt x="41" y="2790"/>
                </a:lnTo>
                <a:lnTo>
                  <a:pt x="51" y="2846"/>
                </a:lnTo>
                <a:lnTo>
                  <a:pt x="61" y="2903"/>
                </a:lnTo>
                <a:lnTo>
                  <a:pt x="71" y="2957"/>
                </a:lnTo>
                <a:lnTo>
                  <a:pt x="83" y="3012"/>
                </a:lnTo>
                <a:lnTo>
                  <a:pt x="96" y="3065"/>
                </a:lnTo>
                <a:lnTo>
                  <a:pt x="109" y="3118"/>
                </a:lnTo>
                <a:lnTo>
                  <a:pt x="124" y="3170"/>
                </a:lnTo>
                <a:lnTo>
                  <a:pt x="140" y="3221"/>
                </a:lnTo>
                <a:lnTo>
                  <a:pt x="157" y="3271"/>
                </a:lnTo>
                <a:lnTo>
                  <a:pt x="174" y="3321"/>
                </a:lnTo>
                <a:lnTo>
                  <a:pt x="194" y="3370"/>
                </a:lnTo>
                <a:lnTo>
                  <a:pt x="213" y="3417"/>
                </a:lnTo>
                <a:lnTo>
                  <a:pt x="235" y="3465"/>
                </a:lnTo>
                <a:lnTo>
                  <a:pt x="257" y="3510"/>
                </a:lnTo>
                <a:lnTo>
                  <a:pt x="280" y="3556"/>
                </a:lnTo>
                <a:lnTo>
                  <a:pt x="304" y="3600"/>
                </a:lnTo>
                <a:lnTo>
                  <a:pt x="330" y="3644"/>
                </a:lnTo>
                <a:lnTo>
                  <a:pt x="356" y="3686"/>
                </a:lnTo>
                <a:lnTo>
                  <a:pt x="385" y="3728"/>
                </a:lnTo>
                <a:lnTo>
                  <a:pt x="414" y="3768"/>
                </a:lnTo>
                <a:lnTo>
                  <a:pt x="443" y="3808"/>
                </a:lnTo>
                <a:lnTo>
                  <a:pt x="474" y="3847"/>
                </a:lnTo>
                <a:lnTo>
                  <a:pt x="507" y="3885"/>
                </a:lnTo>
                <a:lnTo>
                  <a:pt x="542" y="3922"/>
                </a:lnTo>
                <a:lnTo>
                  <a:pt x="576" y="3958"/>
                </a:lnTo>
                <a:lnTo>
                  <a:pt x="613" y="3993"/>
                </a:lnTo>
                <a:lnTo>
                  <a:pt x="650" y="4026"/>
                </a:lnTo>
                <a:lnTo>
                  <a:pt x="689" y="4059"/>
                </a:lnTo>
                <a:lnTo>
                  <a:pt x="729" y="4090"/>
                </a:lnTo>
                <a:lnTo>
                  <a:pt x="771" y="4120"/>
                </a:lnTo>
                <a:lnTo>
                  <a:pt x="814" y="4150"/>
                </a:lnTo>
                <a:lnTo>
                  <a:pt x="858" y="4178"/>
                </a:lnTo>
                <a:lnTo>
                  <a:pt x="904" y="4205"/>
                </a:lnTo>
                <a:lnTo>
                  <a:pt x="950" y="4231"/>
                </a:lnTo>
                <a:lnTo>
                  <a:pt x="999" y="4256"/>
                </a:lnTo>
                <a:lnTo>
                  <a:pt x="1049" y="4280"/>
                </a:lnTo>
                <a:lnTo>
                  <a:pt x="1100" y="4303"/>
                </a:lnTo>
                <a:lnTo>
                  <a:pt x="1152" y="4324"/>
                </a:lnTo>
                <a:lnTo>
                  <a:pt x="1206" y="4344"/>
                </a:lnTo>
                <a:lnTo>
                  <a:pt x="1261" y="4363"/>
                </a:lnTo>
                <a:lnTo>
                  <a:pt x="1319" y="4381"/>
                </a:lnTo>
                <a:lnTo>
                  <a:pt x="1376" y="4397"/>
                </a:lnTo>
                <a:lnTo>
                  <a:pt x="1437" y="4413"/>
                </a:lnTo>
                <a:lnTo>
                  <a:pt x="1497" y="4427"/>
                </a:lnTo>
                <a:lnTo>
                  <a:pt x="1560" y="4439"/>
                </a:lnTo>
                <a:lnTo>
                  <a:pt x="1625" y="4451"/>
                </a:lnTo>
                <a:lnTo>
                  <a:pt x="1690" y="4461"/>
                </a:lnTo>
                <a:lnTo>
                  <a:pt x="1758" y="4469"/>
                </a:lnTo>
                <a:lnTo>
                  <a:pt x="1827" y="4477"/>
                </a:lnTo>
                <a:lnTo>
                  <a:pt x="1898" y="4483"/>
                </a:lnTo>
                <a:lnTo>
                  <a:pt x="1970" y="4488"/>
                </a:lnTo>
                <a:lnTo>
                  <a:pt x="2043" y="4492"/>
                </a:lnTo>
                <a:lnTo>
                  <a:pt x="2119" y="4494"/>
                </a:lnTo>
                <a:lnTo>
                  <a:pt x="2196" y="4494"/>
                </a:lnTo>
                <a:lnTo>
                  <a:pt x="2196" y="4494"/>
                </a:lnTo>
                <a:lnTo>
                  <a:pt x="2331" y="4494"/>
                </a:lnTo>
                <a:lnTo>
                  <a:pt x="2455" y="4493"/>
                </a:lnTo>
                <a:lnTo>
                  <a:pt x="2569" y="4491"/>
                </a:lnTo>
                <a:lnTo>
                  <a:pt x="2674" y="4489"/>
                </a:lnTo>
                <a:lnTo>
                  <a:pt x="2769" y="4486"/>
                </a:lnTo>
                <a:lnTo>
                  <a:pt x="2856" y="4482"/>
                </a:lnTo>
                <a:lnTo>
                  <a:pt x="2935" y="4478"/>
                </a:lnTo>
                <a:lnTo>
                  <a:pt x="3007" y="4474"/>
                </a:lnTo>
                <a:lnTo>
                  <a:pt x="3072" y="4468"/>
                </a:lnTo>
                <a:lnTo>
                  <a:pt x="3130" y="4463"/>
                </a:lnTo>
                <a:lnTo>
                  <a:pt x="3181" y="4457"/>
                </a:lnTo>
                <a:lnTo>
                  <a:pt x="3228" y="4451"/>
                </a:lnTo>
                <a:lnTo>
                  <a:pt x="3269" y="4446"/>
                </a:lnTo>
                <a:lnTo>
                  <a:pt x="3306" y="4439"/>
                </a:lnTo>
                <a:lnTo>
                  <a:pt x="3338" y="4433"/>
                </a:lnTo>
                <a:lnTo>
                  <a:pt x="3366" y="4426"/>
                </a:lnTo>
                <a:lnTo>
                  <a:pt x="3366" y="4426"/>
                </a:lnTo>
                <a:lnTo>
                  <a:pt x="3392" y="4420"/>
                </a:lnTo>
                <a:lnTo>
                  <a:pt x="3415" y="4412"/>
                </a:lnTo>
                <a:lnTo>
                  <a:pt x="3437" y="4404"/>
                </a:lnTo>
                <a:lnTo>
                  <a:pt x="3455" y="4396"/>
                </a:lnTo>
                <a:lnTo>
                  <a:pt x="3473" y="4386"/>
                </a:lnTo>
                <a:lnTo>
                  <a:pt x="3488" y="4375"/>
                </a:lnTo>
                <a:lnTo>
                  <a:pt x="3501" y="4363"/>
                </a:lnTo>
                <a:lnTo>
                  <a:pt x="3513" y="4350"/>
                </a:lnTo>
                <a:lnTo>
                  <a:pt x="3522" y="4336"/>
                </a:lnTo>
                <a:lnTo>
                  <a:pt x="3530" y="4320"/>
                </a:lnTo>
                <a:lnTo>
                  <a:pt x="3538" y="4303"/>
                </a:lnTo>
                <a:lnTo>
                  <a:pt x="3542" y="4283"/>
                </a:lnTo>
                <a:lnTo>
                  <a:pt x="3546" y="4262"/>
                </a:lnTo>
                <a:lnTo>
                  <a:pt x="3550" y="4239"/>
                </a:lnTo>
                <a:lnTo>
                  <a:pt x="3551" y="4214"/>
                </a:lnTo>
                <a:lnTo>
                  <a:pt x="3551" y="41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Freeform 19"/>
          <p:cNvSpPr>
            <a:spLocks/>
          </p:cNvSpPr>
          <p:nvPr userDrawn="1"/>
        </p:nvSpPr>
        <p:spPr bwMode="auto">
          <a:xfrm>
            <a:off x="9966777" y="5726622"/>
            <a:ext cx="49510" cy="69611"/>
          </a:xfrm>
          <a:custGeom>
            <a:avLst/>
            <a:gdLst/>
            <a:ahLst/>
            <a:cxnLst>
              <a:cxn ang="0">
                <a:pos x="3" y="4335"/>
              </a:cxn>
              <a:cxn ang="0">
                <a:pos x="55" y="4404"/>
              </a:cxn>
              <a:cxn ang="0">
                <a:pos x="167" y="4431"/>
              </a:cxn>
              <a:cxn ang="0">
                <a:pos x="1037" y="4485"/>
              </a:cxn>
              <a:cxn ang="0">
                <a:pos x="1607" y="4478"/>
              </a:cxn>
              <a:cxn ang="0">
                <a:pos x="2019" y="4425"/>
              </a:cxn>
              <a:cxn ang="0">
                <a:pos x="2306" y="4349"/>
              </a:cxn>
              <a:cxn ang="0">
                <a:pos x="2561" y="4241"/>
              </a:cxn>
              <a:cxn ang="0">
                <a:pos x="2776" y="4097"/>
              </a:cxn>
              <a:cxn ang="0">
                <a:pos x="2952" y="3915"/>
              </a:cxn>
              <a:cxn ang="0">
                <a:pos x="3082" y="3692"/>
              </a:cxn>
              <a:cxn ang="0">
                <a:pos x="3163" y="3428"/>
              </a:cxn>
              <a:cxn ang="0">
                <a:pos x="3190" y="3119"/>
              </a:cxn>
              <a:cxn ang="0">
                <a:pos x="3161" y="2801"/>
              </a:cxn>
              <a:cxn ang="0">
                <a:pos x="3049" y="2494"/>
              </a:cxn>
              <a:cxn ang="0">
                <a:pos x="2947" y="2347"/>
              </a:cxn>
              <a:cxn ang="0">
                <a:pos x="2814" y="2213"/>
              </a:cxn>
              <a:cxn ang="0">
                <a:pos x="2645" y="2092"/>
              </a:cxn>
              <a:cxn ang="0">
                <a:pos x="2189" y="1893"/>
              </a:cxn>
              <a:cxn ang="0">
                <a:pos x="1348" y="1664"/>
              </a:cxn>
              <a:cxn ang="0">
                <a:pos x="1176" y="1578"/>
              </a:cxn>
              <a:cxn ang="0">
                <a:pos x="1078" y="1481"/>
              </a:cxn>
              <a:cxn ang="0">
                <a:pos x="1030" y="1354"/>
              </a:cxn>
              <a:cxn ang="0">
                <a:pos x="1025" y="1202"/>
              </a:cxn>
              <a:cxn ang="0">
                <a:pos x="1092" y="1028"/>
              </a:cxn>
              <a:cxn ang="0">
                <a:pos x="1226" y="920"/>
              </a:cxn>
              <a:cxn ang="0">
                <a:pos x="1403" y="862"/>
              </a:cxn>
              <a:cxn ang="0">
                <a:pos x="1666" y="842"/>
              </a:cxn>
              <a:cxn ang="0">
                <a:pos x="2518" y="876"/>
              </a:cxn>
              <a:cxn ang="0">
                <a:pos x="2823" y="889"/>
              </a:cxn>
              <a:cxn ang="0">
                <a:pos x="2910" y="837"/>
              </a:cxn>
              <a:cxn ang="0">
                <a:pos x="3027" y="219"/>
              </a:cxn>
              <a:cxn ang="0">
                <a:pos x="3010" y="117"/>
              </a:cxn>
              <a:cxn ang="0">
                <a:pos x="2934" y="68"/>
              </a:cxn>
              <a:cxn ang="0">
                <a:pos x="2441" y="20"/>
              </a:cxn>
              <a:cxn ang="0">
                <a:pos x="1713" y="0"/>
              </a:cxn>
              <a:cxn ang="0">
                <a:pos x="1411" y="13"/>
              </a:cxn>
              <a:cxn ang="0">
                <a:pos x="1097" y="59"/>
              </a:cxn>
              <a:cxn ang="0">
                <a:pos x="824" y="137"/>
              </a:cxn>
              <a:cxn ang="0">
                <a:pos x="593" y="247"/>
              </a:cxn>
              <a:cxn ang="0">
                <a:pos x="401" y="385"/>
              </a:cxn>
              <a:cxn ang="0">
                <a:pos x="251" y="552"/>
              </a:cxn>
              <a:cxn ang="0">
                <a:pos x="140" y="744"/>
              </a:cxn>
              <a:cxn ang="0">
                <a:pos x="70" y="961"/>
              </a:cxn>
              <a:cxn ang="0">
                <a:pos x="39" y="1200"/>
              </a:cxn>
              <a:cxn ang="0">
                <a:pos x="55" y="1523"/>
              </a:cxn>
              <a:cxn ang="0">
                <a:pos x="169" y="1899"/>
              </a:cxn>
              <a:cxn ang="0">
                <a:pos x="383" y="2196"/>
              </a:cxn>
              <a:cxn ang="0">
                <a:pos x="689" y="2417"/>
              </a:cxn>
              <a:cxn ang="0">
                <a:pos x="1084" y="2566"/>
              </a:cxn>
              <a:cxn ang="0">
                <a:pos x="1859" y="2782"/>
              </a:cxn>
              <a:cxn ang="0">
                <a:pos x="2025" y="2871"/>
              </a:cxn>
              <a:cxn ang="0">
                <a:pos x="2130" y="2981"/>
              </a:cxn>
              <a:cxn ang="0">
                <a:pos x="2180" y="3118"/>
              </a:cxn>
              <a:cxn ang="0">
                <a:pos x="2178" y="3287"/>
              </a:cxn>
              <a:cxn ang="0">
                <a:pos x="2106" y="3463"/>
              </a:cxn>
              <a:cxn ang="0">
                <a:pos x="1948" y="3569"/>
              </a:cxn>
              <a:cxn ang="0">
                <a:pos x="1700" y="3623"/>
              </a:cxn>
              <a:cxn ang="0">
                <a:pos x="1296" y="3639"/>
              </a:cxn>
              <a:cxn ang="0">
                <a:pos x="519" y="3599"/>
              </a:cxn>
              <a:cxn ang="0">
                <a:pos x="206" y="3585"/>
              </a:cxn>
              <a:cxn ang="0">
                <a:pos x="121" y="3636"/>
              </a:cxn>
            </a:cxnLst>
            <a:rect l="0" t="0" r="r" b="b"/>
            <a:pathLst>
              <a:path w="3190" h="4488">
                <a:moveTo>
                  <a:pt x="85" y="3742"/>
                </a:moveTo>
                <a:lnTo>
                  <a:pt x="2" y="4269"/>
                </a:lnTo>
                <a:lnTo>
                  <a:pt x="2" y="4269"/>
                </a:lnTo>
                <a:lnTo>
                  <a:pt x="1" y="4287"/>
                </a:lnTo>
                <a:lnTo>
                  <a:pt x="0" y="4305"/>
                </a:lnTo>
                <a:lnTo>
                  <a:pt x="1" y="4320"/>
                </a:lnTo>
                <a:lnTo>
                  <a:pt x="3" y="4335"/>
                </a:lnTo>
                <a:lnTo>
                  <a:pt x="8" y="4348"/>
                </a:lnTo>
                <a:lnTo>
                  <a:pt x="12" y="4360"/>
                </a:lnTo>
                <a:lnTo>
                  <a:pt x="19" y="4371"/>
                </a:lnTo>
                <a:lnTo>
                  <a:pt x="26" y="4381"/>
                </a:lnTo>
                <a:lnTo>
                  <a:pt x="35" y="4389"/>
                </a:lnTo>
                <a:lnTo>
                  <a:pt x="45" y="4397"/>
                </a:lnTo>
                <a:lnTo>
                  <a:pt x="55" y="4404"/>
                </a:lnTo>
                <a:lnTo>
                  <a:pt x="67" y="4410"/>
                </a:lnTo>
                <a:lnTo>
                  <a:pt x="80" y="4415"/>
                </a:lnTo>
                <a:lnTo>
                  <a:pt x="95" y="4420"/>
                </a:lnTo>
                <a:lnTo>
                  <a:pt x="110" y="4423"/>
                </a:lnTo>
                <a:lnTo>
                  <a:pt x="126" y="4426"/>
                </a:lnTo>
                <a:lnTo>
                  <a:pt x="126" y="4426"/>
                </a:lnTo>
                <a:lnTo>
                  <a:pt x="167" y="4431"/>
                </a:lnTo>
                <a:lnTo>
                  <a:pt x="214" y="4437"/>
                </a:lnTo>
                <a:lnTo>
                  <a:pt x="326" y="4448"/>
                </a:lnTo>
                <a:lnTo>
                  <a:pt x="460" y="4457"/>
                </a:lnTo>
                <a:lnTo>
                  <a:pt x="610" y="4467"/>
                </a:lnTo>
                <a:lnTo>
                  <a:pt x="774" y="4476"/>
                </a:lnTo>
                <a:lnTo>
                  <a:pt x="947" y="4482"/>
                </a:lnTo>
                <a:lnTo>
                  <a:pt x="1037" y="4485"/>
                </a:lnTo>
                <a:lnTo>
                  <a:pt x="1127" y="4486"/>
                </a:lnTo>
                <a:lnTo>
                  <a:pt x="1218" y="4488"/>
                </a:lnTo>
                <a:lnTo>
                  <a:pt x="1309" y="4488"/>
                </a:lnTo>
                <a:lnTo>
                  <a:pt x="1309" y="4488"/>
                </a:lnTo>
                <a:lnTo>
                  <a:pt x="1411" y="4487"/>
                </a:lnTo>
                <a:lnTo>
                  <a:pt x="1510" y="4483"/>
                </a:lnTo>
                <a:lnTo>
                  <a:pt x="1607" y="4478"/>
                </a:lnTo>
                <a:lnTo>
                  <a:pt x="1702" y="4470"/>
                </a:lnTo>
                <a:lnTo>
                  <a:pt x="1796" y="4461"/>
                </a:lnTo>
                <a:lnTo>
                  <a:pt x="1841" y="4454"/>
                </a:lnTo>
                <a:lnTo>
                  <a:pt x="1887" y="4448"/>
                </a:lnTo>
                <a:lnTo>
                  <a:pt x="1931" y="4441"/>
                </a:lnTo>
                <a:lnTo>
                  <a:pt x="1976" y="4434"/>
                </a:lnTo>
                <a:lnTo>
                  <a:pt x="2019" y="4425"/>
                </a:lnTo>
                <a:lnTo>
                  <a:pt x="2062" y="4416"/>
                </a:lnTo>
                <a:lnTo>
                  <a:pt x="2104" y="4407"/>
                </a:lnTo>
                <a:lnTo>
                  <a:pt x="2146" y="4397"/>
                </a:lnTo>
                <a:lnTo>
                  <a:pt x="2187" y="4386"/>
                </a:lnTo>
                <a:lnTo>
                  <a:pt x="2228" y="4374"/>
                </a:lnTo>
                <a:lnTo>
                  <a:pt x="2267" y="4362"/>
                </a:lnTo>
                <a:lnTo>
                  <a:pt x="2306" y="4349"/>
                </a:lnTo>
                <a:lnTo>
                  <a:pt x="2345" y="4336"/>
                </a:lnTo>
                <a:lnTo>
                  <a:pt x="2383" y="4322"/>
                </a:lnTo>
                <a:lnTo>
                  <a:pt x="2420" y="4307"/>
                </a:lnTo>
                <a:lnTo>
                  <a:pt x="2456" y="4292"/>
                </a:lnTo>
                <a:lnTo>
                  <a:pt x="2491" y="4275"/>
                </a:lnTo>
                <a:lnTo>
                  <a:pt x="2526" y="4258"/>
                </a:lnTo>
                <a:lnTo>
                  <a:pt x="2561" y="4241"/>
                </a:lnTo>
                <a:lnTo>
                  <a:pt x="2593" y="4222"/>
                </a:lnTo>
                <a:lnTo>
                  <a:pt x="2626" y="4203"/>
                </a:lnTo>
                <a:lnTo>
                  <a:pt x="2658" y="4183"/>
                </a:lnTo>
                <a:lnTo>
                  <a:pt x="2689" y="4163"/>
                </a:lnTo>
                <a:lnTo>
                  <a:pt x="2719" y="4141"/>
                </a:lnTo>
                <a:lnTo>
                  <a:pt x="2748" y="4119"/>
                </a:lnTo>
                <a:lnTo>
                  <a:pt x="2776" y="4097"/>
                </a:lnTo>
                <a:lnTo>
                  <a:pt x="2804" y="4073"/>
                </a:lnTo>
                <a:lnTo>
                  <a:pt x="2832" y="4048"/>
                </a:lnTo>
                <a:lnTo>
                  <a:pt x="2858" y="4023"/>
                </a:lnTo>
                <a:lnTo>
                  <a:pt x="2882" y="3997"/>
                </a:lnTo>
                <a:lnTo>
                  <a:pt x="2906" y="3971"/>
                </a:lnTo>
                <a:lnTo>
                  <a:pt x="2930" y="3943"/>
                </a:lnTo>
                <a:lnTo>
                  <a:pt x="2952" y="3915"/>
                </a:lnTo>
                <a:lnTo>
                  <a:pt x="2973" y="3885"/>
                </a:lnTo>
                <a:lnTo>
                  <a:pt x="2994" y="3855"/>
                </a:lnTo>
                <a:lnTo>
                  <a:pt x="3014" y="3825"/>
                </a:lnTo>
                <a:lnTo>
                  <a:pt x="3032" y="3793"/>
                </a:lnTo>
                <a:lnTo>
                  <a:pt x="3049" y="3761"/>
                </a:lnTo>
                <a:lnTo>
                  <a:pt x="3067" y="3727"/>
                </a:lnTo>
                <a:lnTo>
                  <a:pt x="3082" y="3692"/>
                </a:lnTo>
                <a:lnTo>
                  <a:pt x="3097" y="3658"/>
                </a:lnTo>
                <a:lnTo>
                  <a:pt x="3110" y="3622"/>
                </a:lnTo>
                <a:lnTo>
                  <a:pt x="3123" y="3585"/>
                </a:lnTo>
                <a:lnTo>
                  <a:pt x="3135" y="3547"/>
                </a:lnTo>
                <a:lnTo>
                  <a:pt x="3145" y="3508"/>
                </a:lnTo>
                <a:lnTo>
                  <a:pt x="3154" y="3469"/>
                </a:lnTo>
                <a:lnTo>
                  <a:pt x="3163" y="3428"/>
                </a:lnTo>
                <a:lnTo>
                  <a:pt x="3171" y="3387"/>
                </a:lnTo>
                <a:lnTo>
                  <a:pt x="3176" y="3345"/>
                </a:lnTo>
                <a:lnTo>
                  <a:pt x="3182" y="3301"/>
                </a:lnTo>
                <a:lnTo>
                  <a:pt x="3186" y="3257"/>
                </a:lnTo>
                <a:lnTo>
                  <a:pt x="3188" y="3212"/>
                </a:lnTo>
                <a:lnTo>
                  <a:pt x="3190" y="3166"/>
                </a:lnTo>
                <a:lnTo>
                  <a:pt x="3190" y="3119"/>
                </a:lnTo>
                <a:lnTo>
                  <a:pt x="3190" y="3119"/>
                </a:lnTo>
                <a:lnTo>
                  <a:pt x="3190" y="3064"/>
                </a:lnTo>
                <a:lnTo>
                  <a:pt x="3188" y="3010"/>
                </a:lnTo>
                <a:lnTo>
                  <a:pt x="3184" y="2956"/>
                </a:lnTo>
                <a:lnTo>
                  <a:pt x="3178" y="2904"/>
                </a:lnTo>
                <a:lnTo>
                  <a:pt x="3171" y="2852"/>
                </a:lnTo>
                <a:lnTo>
                  <a:pt x="3161" y="2801"/>
                </a:lnTo>
                <a:lnTo>
                  <a:pt x="3149" y="2751"/>
                </a:lnTo>
                <a:lnTo>
                  <a:pt x="3136" y="2702"/>
                </a:lnTo>
                <a:lnTo>
                  <a:pt x="3121" y="2654"/>
                </a:lnTo>
                <a:lnTo>
                  <a:pt x="3102" y="2608"/>
                </a:lnTo>
                <a:lnTo>
                  <a:pt x="3083" y="2561"/>
                </a:lnTo>
                <a:lnTo>
                  <a:pt x="3061" y="2517"/>
                </a:lnTo>
                <a:lnTo>
                  <a:pt x="3049" y="2494"/>
                </a:lnTo>
                <a:lnTo>
                  <a:pt x="3036" y="2472"/>
                </a:lnTo>
                <a:lnTo>
                  <a:pt x="3023" y="2451"/>
                </a:lnTo>
                <a:lnTo>
                  <a:pt x="3009" y="2430"/>
                </a:lnTo>
                <a:lnTo>
                  <a:pt x="2995" y="2408"/>
                </a:lnTo>
                <a:lnTo>
                  <a:pt x="2980" y="2388"/>
                </a:lnTo>
                <a:lnTo>
                  <a:pt x="2964" y="2367"/>
                </a:lnTo>
                <a:lnTo>
                  <a:pt x="2947" y="2347"/>
                </a:lnTo>
                <a:lnTo>
                  <a:pt x="2931" y="2327"/>
                </a:lnTo>
                <a:lnTo>
                  <a:pt x="2913" y="2308"/>
                </a:lnTo>
                <a:lnTo>
                  <a:pt x="2894" y="2288"/>
                </a:lnTo>
                <a:lnTo>
                  <a:pt x="2876" y="2269"/>
                </a:lnTo>
                <a:lnTo>
                  <a:pt x="2856" y="2250"/>
                </a:lnTo>
                <a:lnTo>
                  <a:pt x="2836" y="2231"/>
                </a:lnTo>
                <a:lnTo>
                  <a:pt x="2814" y="2213"/>
                </a:lnTo>
                <a:lnTo>
                  <a:pt x="2793" y="2195"/>
                </a:lnTo>
                <a:lnTo>
                  <a:pt x="2770" y="2177"/>
                </a:lnTo>
                <a:lnTo>
                  <a:pt x="2746" y="2159"/>
                </a:lnTo>
                <a:lnTo>
                  <a:pt x="2722" y="2142"/>
                </a:lnTo>
                <a:lnTo>
                  <a:pt x="2697" y="2126"/>
                </a:lnTo>
                <a:lnTo>
                  <a:pt x="2672" y="2108"/>
                </a:lnTo>
                <a:lnTo>
                  <a:pt x="2645" y="2092"/>
                </a:lnTo>
                <a:lnTo>
                  <a:pt x="2590" y="2061"/>
                </a:lnTo>
                <a:lnTo>
                  <a:pt x="2531" y="2029"/>
                </a:lnTo>
                <a:lnTo>
                  <a:pt x="2471" y="2000"/>
                </a:lnTo>
                <a:lnTo>
                  <a:pt x="2406" y="1972"/>
                </a:lnTo>
                <a:lnTo>
                  <a:pt x="2336" y="1944"/>
                </a:lnTo>
                <a:lnTo>
                  <a:pt x="2265" y="1918"/>
                </a:lnTo>
                <a:lnTo>
                  <a:pt x="2189" y="1893"/>
                </a:lnTo>
                <a:lnTo>
                  <a:pt x="2110" y="1869"/>
                </a:lnTo>
                <a:lnTo>
                  <a:pt x="2028" y="1847"/>
                </a:lnTo>
                <a:lnTo>
                  <a:pt x="1522" y="1717"/>
                </a:lnTo>
                <a:lnTo>
                  <a:pt x="1522" y="1717"/>
                </a:lnTo>
                <a:lnTo>
                  <a:pt x="1460" y="1700"/>
                </a:lnTo>
                <a:lnTo>
                  <a:pt x="1401" y="1682"/>
                </a:lnTo>
                <a:lnTo>
                  <a:pt x="1348" y="1664"/>
                </a:lnTo>
                <a:lnTo>
                  <a:pt x="1299" y="1645"/>
                </a:lnTo>
                <a:lnTo>
                  <a:pt x="1276" y="1635"/>
                </a:lnTo>
                <a:lnTo>
                  <a:pt x="1254" y="1624"/>
                </a:lnTo>
                <a:lnTo>
                  <a:pt x="1233" y="1613"/>
                </a:lnTo>
                <a:lnTo>
                  <a:pt x="1213" y="1601"/>
                </a:lnTo>
                <a:lnTo>
                  <a:pt x="1194" y="1590"/>
                </a:lnTo>
                <a:lnTo>
                  <a:pt x="1176" y="1578"/>
                </a:lnTo>
                <a:lnTo>
                  <a:pt x="1160" y="1565"/>
                </a:lnTo>
                <a:lnTo>
                  <a:pt x="1143" y="1552"/>
                </a:lnTo>
                <a:lnTo>
                  <a:pt x="1128" y="1539"/>
                </a:lnTo>
                <a:lnTo>
                  <a:pt x="1114" y="1525"/>
                </a:lnTo>
                <a:lnTo>
                  <a:pt x="1101" y="1511"/>
                </a:lnTo>
                <a:lnTo>
                  <a:pt x="1089" y="1496"/>
                </a:lnTo>
                <a:lnTo>
                  <a:pt x="1078" y="1481"/>
                </a:lnTo>
                <a:lnTo>
                  <a:pt x="1069" y="1465"/>
                </a:lnTo>
                <a:lnTo>
                  <a:pt x="1060" y="1447"/>
                </a:lnTo>
                <a:lnTo>
                  <a:pt x="1052" y="1430"/>
                </a:lnTo>
                <a:lnTo>
                  <a:pt x="1045" y="1413"/>
                </a:lnTo>
                <a:lnTo>
                  <a:pt x="1038" y="1393"/>
                </a:lnTo>
                <a:lnTo>
                  <a:pt x="1034" y="1374"/>
                </a:lnTo>
                <a:lnTo>
                  <a:pt x="1030" y="1354"/>
                </a:lnTo>
                <a:lnTo>
                  <a:pt x="1026" y="1332"/>
                </a:lnTo>
                <a:lnTo>
                  <a:pt x="1024" y="1311"/>
                </a:lnTo>
                <a:lnTo>
                  <a:pt x="1022" y="1289"/>
                </a:lnTo>
                <a:lnTo>
                  <a:pt x="1022" y="1265"/>
                </a:lnTo>
                <a:lnTo>
                  <a:pt x="1022" y="1265"/>
                </a:lnTo>
                <a:lnTo>
                  <a:pt x="1023" y="1233"/>
                </a:lnTo>
                <a:lnTo>
                  <a:pt x="1025" y="1202"/>
                </a:lnTo>
                <a:lnTo>
                  <a:pt x="1031" y="1173"/>
                </a:lnTo>
                <a:lnTo>
                  <a:pt x="1037" y="1145"/>
                </a:lnTo>
                <a:lnTo>
                  <a:pt x="1045" y="1119"/>
                </a:lnTo>
                <a:lnTo>
                  <a:pt x="1055" y="1094"/>
                </a:lnTo>
                <a:lnTo>
                  <a:pt x="1065" y="1071"/>
                </a:lnTo>
                <a:lnTo>
                  <a:pt x="1078" y="1049"/>
                </a:lnTo>
                <a:lnTo>
                  <a:pt x="1092" y="1028"/>
                </a:lnTo>
                <a:lnTo>
                  <a:pt x="1108" y="1010"/>
                </a:lnTo>
                <a:lnTo>
                  <a:pt x="1125" y="991"/>
                </a:lnTo>
                <a:lnTo>
                  <a:pt x="1142" y="975"/>
                </a:lnTo>
                <a:lnTo>
                  <a:pt x="1162" y="960"/>
                </a:lnTo>
                <a:lnTo>
                  <a:pt x="1182" y="946"/>
                </a:lnTo>
                <a:lnTo>
                  <a:pt x="1203" y="932"/>
                </a:lnTo>
                <a:lnTo>
                  <a:pt x="1226" y="920"/>
                </a:lnTo>
                <a:lnTo>
                  <a:pt x="1248" y="909"/>
                </a:lnTo>
                <a:lnTo>
                  <a:pt x="1272" y="899"/>
                </a:lnTo>
                <a:lnTo>
                  <a:pt x="1297" y="889"/>
                </a:lnTo>
                <a:lnTo>
                  <a:pt x="1323" y="882"/>
                </a:lnTo>
                <a:lnTo>
                  <a:pt x="1349" y="874"/>
                </a:lnTo>
                <a:lnTo>
                  <a:pt x="1376" y="868"/>
                </a:lnTo>
                <a:lnTo>
                  <a:pt x="1403" y="862"/>
                </a:lnTo>
                <a:lnTo>
                  <a:pt x="1432" y="858"/>
                </a:lnTo>
                <a:lnTo>
                  <a:pt x="1460" y="854"/>
                </a:lnTo>
                <a:lnTo>
                  <a:pt x="1489" y="850"/>
                </a:lnTo>
                <a:lnTo>
                  <a:pt x="1548" y="845"/>
                </a:lnTo>
                <a:lnTo>
                  <a:pt x="1606" y="842"/>
                </a:lnTo>
                <a:lnTo>
                  <a:pt x="1666" y="842"/>
                </a:lnTo>
                <a:lnTo>
                  <a:pt x="1666" y="842"/>
                </a:lnTo>
                <a:lnTo>
                  <a:pt x="1745" y="842"/>
                </a:lnTo>
                <a:lnTo>
                  <a:pt x="1824" y="843"/>
                </a:lnTo>
                <a:lnTo>
                  <a:pt x="1980" y="847"/>
                </a:lnTo>
                <a:lnTo>
                  <a:pt x="2132" y="852"/>
                </a:lnTo>
                <a:lnTo>
                  <a:pt x="2274" y="860"/>
                </a:lnTo>
                <a:lnTo>
                  <a:pt x="2404" y="868"/>
                </a:lnTo>
                <a:lnTo>
                  <a:pt x="2518" y="876"/>
                </a:lnTo>
                <a:lnTo>
                  <a:pt x="2691" y="889"/>
                </a:lnTo>
                <a:lnTo>
                  <a:pt x="2691" y="889"/>
                </a:lnTo>
                <a:lnTo>
                  <a:pt x="2723" y="891"/>
                </a:lnTo>
                <a:lnTo>
                  <a:pt x="2752" y="893"/>
                </a:lnTo>
                <a:lnTo>
                  <a:pt x="2778" y="893"/>
                </a:lnTo>
                <a:lnTo>
                  <a:pt x="2802" y="891"/>
                </a:lnTo>
                <a:lnTo>
                  <a:pt x="2823" y="889"/>
                </a:lnTo>
                <a:lnTo>
                  <a:pt x="2842" y="885"/>
                </a:lnTo>
                <a:lnTo>
                  <a:pt x="2860" y="880"/>
                </a:lnTo>
                <a:lnTo>
                  <a:pt x="2874" y="872"/>
                </a:lnTo>
                <a:lnTo>
                  <a:pt x="2881" y="868"/>
                </a:lnTo>
                <a:lnTo>
                  <a:pt x="2888" y="862"/>
                </a:lnTo>
                <a:lnTo>
                  <a:pt x="2899" y="851"/>
                </a:lnTo>
                <a:lnTo>
                  <a:pt x="2910" y="837"/>
                </a:lnTo>
                <a:lnTo>
                  <a:pt x="2918" y="822"/>
                </a:lnTo>
                <a:lnTo>
                  <a:pt x="2926" y="804"/>
                </a:lnTo>
                <a:lnTo>
                  <a:pt x="2933" y="782"/>
                </a:lnTo>
                <a:lnTo>
                  <a:pt x="2939" y="758"/>
                </a:lnTo>
                <a:lnTo>
                  <a:pt x="2944" y="732"/>
                </a:lnTo>
                <a:lnTo>
                  <a:pt x="3027" y="219"/>
                </a:lnTo>
                <a:lnTo>
                  <a:pt x="3027" y="219"/>
                </a:lnTo>
                <a:lnTo>
                  <a:pt x="3029" y="200"/>
                </a:lnTo>
                <a:lnTo>
                  <a:pt x="3029" y="183"/>
                </a:lnTo>
                <a:lnTo>
                  <a:pt x="3028" y="168"/>
                </a:lnTo>
                <a:lnTo>
                  <a:pt x="3026" y="152"/>
                </a:lnTo>
                <a:lnTo>
                  <a:pt x="3022" y="139"/>
                </a:lnTo>
                <a:lnTo>
                  <a:pt x="3017" y="128"/>
                </a:lnTo>
                <a:lnTo>
                  <a:pt x="3010" y="117"/>
                </a:lnTo>
                <a:lnTo>
                  <a:pt x="3004" y="107"/>
                </a:lnTo>
                <a:lnTo>
                  <a:pt x="2995" y="98"/>
                </a:lnTo>
                <a:lnTo>
                  <a:pt x="2985" y="90"/>
                </a:lnTo>
                <a:lnTo>
                  <a:pt x="2975" y="83"/>
                </a:lnTo>
                <a:lnTo>
                  <a:pt x="2962" y="78"/>
                </a:lnTo>
                <a:lnTo>
                  <a:pt x="2949" y="72"/>
                </a:lnTo>
                <a:lnTo>
                  <a:pt x="2934" y="68"/>
                </a:lnTo>
                <a:lnTo>
                  <a:pt x="2919" y="64"/>
                </a:lnTo>
                <a:lnTo>
                  <a:pt x="2903" y="61"/>
                </a:lnTo>
                <a:lnTo>
                  <a:pt x="2903" y="61"/>
                </a:lnTo>
                <a:lnTo>
                  <a:pt x="2817" y="51"/>
                </a:lnTo>
                <a:lnTo>
                  <a:pt x="2711" y="40"/>
                </a:lnTo>
                <a:lnTo>
                  <a:pt x="2586" y="30"/>
                </a:lnTo>
                <a:lnTo>
                  <a:pt x="2441" y="20"/>
                </a:lnTo>
                <a:lnTo>
                  <a:pt x="2281" y="12"/>
                </a:lnTo>
                <a:lnTo>
                  <a:pt x="2194" y="8"/>
                </a:lnTo>
                <a:lnTo>
                  <a:pt x="2104" y="5"/>
                </a:lnTo>
                <a:lnTo>
                  <a:pt x="2011" y="3"/>
                </a:lnTo>
                <a:lnTo>
                  <a:pt x="1915" y="1"/>
                </a:lnTo>
                <a:lnTo>
                  <a:pt x="1815" y="0"/>
                </a:lnTo>
                <a:lnTo>
                  <a:pt x="1713" y="0"/>
                </a:lnTo>
                <a:lnTo>
                  <a:pt x="1713" y="0"/>
                </a:lnTo>
                <a:lnTo>
                  <a:pt x="1660" y="0"/>
                </a:lnTo>
                <a:lnTo>
                  <a:pt x="1608" y="1"/>
                </a:lnTo>
                <a:lnTo>
                  <a:pt x="1558" y="3"/>
                </a:lnTo>
                <a:lnTo>
                  <a:pt x="1509" y="5"/>
                </a:lnTo>
                <a:lnTo>
                  <a:pt x="1459" y="8"/>
                </a:lnTo>
                <a:lnTo>
                  <a:pt x="1411" y="13"/>
                </a:lnTo>
                <a:lnTo>
                  <a:pt x="1363" y="17"/>
                </a:lnTo>
                <a:lnTo>
                  <a:pt x="1317" y="22"/>
                </a:lnTo>
                <a:lnTo>
                  <a:pt x="1271" y="28"/>
                </a:lnTo>
                <a:lnTo>
                  <a:pt x="1227" y="35"/>
                </a:lnTo>
                <a:lnTo>
                  <a:pt x="1182" y="42"/>
                </a:lnTo>
                <a:lnTo>
                  <a:pt x="1139" y="51"/>
                </a:lnTo>
                <a:lnTo>
                  <a:pt x="1097" y="59"/>
                </a:lnTo>
                <a:lnTo>
                  <a:pt x="1056" y="68"/>
                </a:lnTo>
                <a:lnTo>
                  <a:pt x="1014" y="78"/>
                </a:lnTo>
                <a:lnTo>
                  <a:pt x="975" y="89"/>
                </a:lnTo>
                <a:lnTo>
                  <a:pt x="936" y="100"/>
                </a:lnTo>
                <a:lnTo>
                  <a:pt x="897" y="112"/>
                </a:lnTo>
                <a:lnTo>
                  <a:pt x="861" y="124"/>
                </a:lnTo>
                <a:lnTo>
                  <a:pt x="824" y="137"/>
                </a:lnTo>
                <a:lnTo>
                  <a:pt x="789" y="151"/>
                </a:lnTo>
                <a:lnTo>
                  <a:pt x="753" y="165"/>
                </a:lnTo>
                <a:lnTo>
                  <a:pt x="720" y="181"/>
                </a:lnTo>
                <a:lnTo>
                  <a:pt x="687" y="197"/>
                </a:lnTo>
                <a:lnTo>
                  <a:pt x="655" y="213"/>
                </a:lnTo>
                <a:lnTo>
                  <a:pt x="623" y="229"/>
                </a:lnTo>
                <a:lnTo>
                  <a:pt x="593" y="247"/>
                </a:lnTo>
                <a:lnTo>
                  <a:pt x="563" y="265"/>
                </a:lnTo>
                <a:lnTo>
                  <a:pt x="533" y="284"/>
                </a:lnTo>
                <a:lnTo>
                  <a:pt x="505" y="303"/>
                </a:lnTo>
                <a:lnTo>
                  <a:pt x="478" y="323"/>
                </a:lnTo>
                <a:lnTo>
                  <a:pt x="452" y="343"/>
                </a:lnTo>
                <a:lnTo>
                  <a:pt x="426" y="365"/>
                </a:lnTo>
                <a:lnTo>
                  <a:pt x="401" y="385"/>
                </a:lnTo>
                <a:lnTo>
                  <a:pt x="377" y="408"/>
                </a:lnTo>
                <a:lnTo>
                  <a:pt x="355" y="431"/>
                </a:lnTo>
                <a:lnTo>
                  <a:pt x="332" y="454"/>
                </a:lnTo>
                <a:lnTo>
                  <a:pt x="310" y="478"/>
                </a:lnTo>
                <a:lnTo>
                  <a:pt x="290" y="501"/>
                </a:lnTo>
                <a:lnTo>
                  <a:pt x="270" y="526"/>
                </a:lnTo>
                <a:lnTo>
                  <a:pt x="251" y="552"/>
                </a:lnTo>
                <a:lnTo>
                  <a:pt x="232" y="578"/>
                </a:lnTo>
                <a:lnTo>
                  <a:pt x="215" y="604"/>
                </a:lnTo>
                <a:lnTo>
                  <a:pt x="199" y="631"/>
                </a:lnTo>
                <a:lnTo>
                  <a:pt x="183" y="658"/>
                </a:lnTo>
                <a:lnTo>
                  <a:pt x="168" y="687"/>
                </a:lnTo>
                <a:lnTo>
                  <a:pt x="154" y="715"/>
                </a:lnTo>
                <a:lnTo>
                  <a:pt x="140" y="744"/>
                </a:lnTo>
                <a:lnTo>
                  <a:pt x="128" y="773"/>
                </a:lnTo>
                <a:lnTo>
                  <a:pt x="116" y="804"/>
                </a:lnTo>
                <a:lnTo>
                  <a:pt x="105" y="834"/>
                </a:lnTo>
                <a:lnTo>
                  <a:pt x="96" y="865"/>
                </a:lnTo>
                <a:lnTo>
                  <a:pt x="86" y="897"/>
                </a:lnTo>
                <a:lnTo>
                  <a:pt x="77" y="928"/>
                </a:lnTo>
                <a:lnTo>
                  <a:pt x="70" y="961"/>
                </a:lnTo>
                <a:lnTo>
                  <a:pt x="63" y="993"/>
                </a:lnTo>
                <a:lnTo>
                  <a:pt x="57" y="1027"/>
                </a:lnTo>
                <a:lnTo>
                  <a:pt x="52" y="1060"/>
                </a:lnTo>
                <a:lnTo>
                  <a:pt x="47" y="1095"/>
                </a:lnTo>
                <a:lnTo>
                  <a:pt x="44" y="1129"/>
                </a:lnTo>
                <a:lnTo>
                  <a:pt x="41" y="1165"/>
                </a:lnTo>
                <a:lnTo>
                  <a:pt x="39" y="1200"/>
                </a:lnTo>
                <a:lnTo>
                  <a:pt x="38" y="1236"/>
                </a:lnTo>
                <a:lnTo>
                  <a:pt x="37" y="1272"/>
                </a:lnTo>
                <a:lnTo>
                  <a:pt x="37" y="1272"/>
                </a:lnTo>
                <a:lnTo>
                  <a:pt x="38" y="1337"/>
                </a:lnTo>
                <a:lnTo>
                  <a:pt x="41" y="1401"/>
                </a:lnTo>
                <a:lnTo>
                  <a:pt x="47" y="1462"/>
                </a:lnTo>
                <a:lnTo>
                  <a:pt x="55" y="1523"/>
                </a:lnTo>
                <a:lnTo>
                  <a:pt x="65" y="1582"/>
                </a:lnTo>
                <a:lnTo>
                  <a:pt x="77" y="1638"/>
                </a:lnTo>
                <a:lnTo>
                  <a:pt x="91" y="1693"/>
                </a:lnTo>
                <a:lnTo>
                  <a:pt x="108" y="1747"/>
                </a:lnTo>
                <a:lnTo>
                  <a:pt x="126" y="1799"/>
                </a:lnTo>
                <a:lnTo>
                  <a:pt x="147" y="1850"/>
                </a:lnTo>
                <a:lnTo>
                  <a:pt x="169" y="1899"/>
                </a:lnTo>
                <a:lnTo>
                  <a:pt x="193" y="1946"/>
                </a:lnTo>
                <a:lnTo>
                  <a:pt x="220" y="1991"/>
                </a:lnTo>
                <a:lnTo>
                  <a:pt x="248" y="2036"/>
                </a:lnTo>
                <a:lnTo>
                  <a:pt x="279" y="2078"/>
                </a:lnTo>
                <a:lnTo>
                  <a:pt x="311" y="2119"/>
                </a:lnTo>
                <a:lnTo>
                  <a:pt x="346" y="2158"/>
                </a:lnTo>
                <a:lnTo>
                  <a:pt x="383" y="2196"/>
                </a:lnTo>
                <a:lnTo>
                  <a:pt x="421" y="2232"/>
                </a:lnTo>
                <a:lnTo>
                  <a:pt x="461" y="2267"/>
                </a:lnTo>
                <a:lnTo>
                  <a:pt x="503" y="2300"/>
                </a:lnTo>
                <a:lnTo>
                  <a:pt x="547" y="2332"/>
                </a:lnTo>
                <a:lnTo>
                  <a:pt x="593" y="2362"/>
                </a:lnTo>
                <a:lnTo>
                  <a:pt x="641" y="2390"/>
                </a:lnTo>
                <a:lnTo>
                  <a:pt x="689" y="2417"/>
                </a:lnTo>
                <a:lnTo>
                  <a:pt x="740" y="2443"/>
                </a:lnTo>
                <a:lnTo>
                  <a:pt x="793" y="2467"/>
                </a:lnTo>
                <a:lnTo>
                  <a:pt x="849" y="2490"/>
                </a:lnTo>
                <a:lnTo>
                  <a:pt x="905" y="2510"/>
                </a:lnTo>
                <a:lnTo>
                  <a:pt x="962" y="2530"/>
                </a:lnTo>
                <a:lnTo>
                  <a:pt x="1022" y="2548"/>
                </a:lnTo>
                <a:lnTo>
                  <a:pt x="1084" y="2566"/>
                </a:lnTo>
                <a:lnTo>
                  <a:pt x="1590" y="2696"/>
                </a:lnTo>
                <a:lnTo>
                  <a:pt x="1590" y="2696"/>
                </a:lnTo>
                <a:lnTo>
                  <a:pt x="1666" y="2716"/>
                </a:lnTo>
                <a:lnTo>
                  <a:pt x="1735" y="2737"/>
                </a:lnTo>
                <a:lnTo>
                  <a:pt x="1800" y="2760"/>
                </a:lnTo>
                <a:lnTo>
                  <a:pt x="1830" y="2770"/>
                </a:lnTo>
                <a:lnTo>
                  <a:pt x="1859" y="2782"/>
                </a:lnTo>
                <a:lnTo>
                  <a:pt x="1887" y="2793"/>
                </a:lnTo>
                <a:lnTo>
                  <a:pt x="1913" y="2806"/>
                </a:lnTo>
                <a:lnTo>
                  <a:pt x="1938" y="2818"/>
                </a:lnTo>
                <a:lnTo>
                  <a:pt x="1961" y="2831"/>
                </a:lnTo>
                <a:lnTo>
                  <a:pt x="1984" y="2844"/>
                </a:lnTo>
                <a:lnTo>
                  <a:pt x="2005" y="2857"/>
                </a:lnTo>
                <a:lnTo>
                  <a:pt x="2025" y="2871"/>
                </a:lnTo>
                <a:lnTo>
                  <a:pt x="2044" y="2885"/>
                </a:lnTo>
                <a:lnTo>
                  <a:pt x="2061" y="2899"/>
                </a:lnTo>
                <a:lnTo>
                  <a:pt x="2077" y="2914"/>
                </a:lnTo>
                <a:lnTo>
                  <a:pt x="2093" y="2931"/>
                </a:lnTo>
                <a:lnTo>
                  <a:pt x="2107" y="2947"/>
                </a:lnTo>
                <a:lnTo>
                  <a:pt x="2120" y="2963"/>
                </a:lnTo>
                <a:lnTo>
                  <a:pt x="2130" y="2981"/>
                </a:lnTo>
                <a:lnTo>
                  <a:pt x="2141" y="2998"/>
                </a:lnTo>
                <a:lnTo>
                  <a:pt x="2151" y="3016"/>
                </a:lnTo>
                <a:lnTo>
                  <a:pt x="2159" y="3036"/>
                </a:lnTo>
                <a:lnTo>
                  <a:pt x="2166" y="3055"/>
                </a:lnTo>
                <a:lnTo>
                  <a:pt x="2172" y="3076"/>
                </a:lnTo>
                <a:lnTo>
                  <a:pt x="2176" y="3097"/>
                </a:lnTo>
                <a:lnTo>
                  <a:pt x="2180" y="3118"/>
                </a:lnTo>
                <a:lnTo>
                  <a:pt x="2183" y="3141"/>
                </a:lnTo>
                <a:lnTo>
                  <a:pt x="2185" y="3164"/>
                </a:lnTo>
                <a:lnTo>
                  <a:pt x="2185" y="3188"/>
                </a:lnTo>
                <a:lnTo>
                  <a:pt x="2185" y="3188"/>
                </a:lnTo>
                <a:lnTo>
                  <a:pt x="2184" y="3223"/>
                </a:lnTo>
                <a:lnTo>
                  <a:pt x="2181" y="3256"/>
                </a:lnTo>
                <a:lnTo>
                  <a:pt x="2178" y="3287"/>
                </a:lnTo>
                <a:lnTo>
                  <a:pt x="2173" y="3318"/>
                </a:lnTo>
                <a:lnTo>
                  <a:pt x="2165" y="3346"/>
                </a:lnTo>
                <a:lnTo>
                  <a:pt x="2157" y="3372"/>
                </a:lnTo>
                <a:lnTo>
                  <a:pt x="2147" y="3397"/>
                </a:lnTo>
                <a:lnTo>
                  <a:pt x="2135" y="3421"/>
                </a:lnTo>
                <a:lnTo>
                  <a:pt x="2121" y="3442"/>
                </a:lnTo>
                <a:lnTo>
                  <a:pt x="2106" y="3463"/>
                </a:lnTo>
                <a:lnTo>
                  <a:pt x="2088" y="3481"/>
                </a:lnTo>
                <a:lnTo>
                  <a:pt x="2070" y="3500"/>
                </a:lnTo>
                <a:lnTo>
                  <a:pt x="2049" y="3516"/>
                </a:lnTo>
                <a:lnTo>
                  <a:pt x="2026" y="3531"/>
                </a:lnTo>
                <a:lnTo>
                  <a:pt x="2003" y="3545"/>
                </a:lnTo>
                <a:lnTo>
                  <a:pt x="1977" y="3557"/>
                </a:lnTo>
                <a:lnTo>
                  <a:pt x="1948" y="3569"/>
                </a:lnTo>
                <a:lnTo>
                  <a:pt x="1919" y="3580"/>
                </a:lnTo>
                <a:lnTo>
                  <a:pt x="1887" y="3590"/>
                </a:lnTo>
                <a:lnTo>
                  <a:pt x="1853" y="3597"/>
                </a:lnTo>
                <a:lnTo>
                  <a:pt x="1818" y="3605"/>
                </a:lnTo>
                <a:lnTo>
                  <a:pt x="1781" y="3612"/>
                </a:lnTo>
                <a:lnTo>
                  <a:pt x="1742" y="3618"/>
                </a:lnTo>
                <a:lnTo>
                  <a:pt x="1700" y="3623"/>
                </a:lnTo>
                <a:lnTo>
                  <a:pt x="1657" y="3627"/>
                </a:lnTo>
                <a:lnTo>
                  <a:pt x="1611" y="3631"/>
                </a:lnTo>
                <a:lnTo>
                  <a:pt x="1564" y="3634"/>
                </a:lnTo>
                <a:lnTo>
                  <a:pt x="1515" y="3636"/>
                </a:lnTo>
                <a:lnTo>
                  <a:pt x="1409" y="3638"/>
                </a:lnTo>
                <a:lnTo>
                  <a:pt x="1296" y="3639"/>
                </a:lnTo>
                <a:lnTo>
                  <a:pt x="1296" y="3639"/>
                </a:lnTo>
                <a:lnTo>
                  <a:pt x="1240" y="3639"/>
                </a:lnTo>
                <a:lnTo>
                  <a:pt x="1179" y="3637"/>
                </a:lnTo>
                <a:lnTo>
                  <a:pt x="1049" y="3633"/>
                </a:lnTo>
                <a:lnTo>
                  <a:pt x="912" y="3625"/>
                </a:lnTo>
                <a:lnTo>
                  <a:pt x="773" y="3618"/>
                </a:lnTo>
                <a:lnTo>
                  <a:pt x="641" y="3608"/>
                </a:lnTo>
                <a:lnTo>
                  <a:pt x="519" y="3599"/>
                </a:lnTo>
                <a:lnTo>
                  <a:pt x="338" y="3584"/>
                </a:lnTo>
                <a:lnTo>
                  <a:pt x="338" y="3584"/>
                </a:lnTo>
                <a:lnTo>
                  <a:pt x="307" y="3582"/>
                </a:lnTo>
                <a:lnTo>
                  <a:pt x="278" y="3581"/>
                </a:lnTo>
                <a:lnTo>
                  <a:pt x="252" y="3581"/>
                </a:lnTo>
                <a:lnTo>
                  <a:pt x="228" y="3582"/>
                </a:lnTo>
                <a:lnTo>
                  <a:pt x="206" y="3585"/>
                </a:lnTo>
                <a:lnTo>
                  <a:pt x="188" y="3588"/>
                </a:lnTo>
                <a:lnTo>
                  <a:pt x="170" y="3594"/>
                </a:lnTo>
                <a:lnTo>
                  <a:pt x="155" y="3601"/>
                </a:lnTo>
                <a:lnTo>
                  <a:pt x="149" y="3606"/>
                </a:lnTo>
                <a:lnTo>
                  <a:pt x="142" y="3611"/>
                </a:lnTo>
                <a:lnTo>
                  <a:pt x="130" y="3622"/>
                </a:lnTo>
                <a:lnTo>
                  <a:pt x="121" y="3636"/>
                </a:lnTo>
                <a:lnTo>
                  <a:pt x="111" y="3652"/>
                </a:lnTo>
                <a:lnTo>
                  <a:pt x="103" y="3671"/>
                </a:lnTo>
                <a:lnTo>
                  <a:pt x="97" y="3691"/>
                </a:lnTo>
                <a:lnTo>
                  <a:pt x="90" y="3715"/>
                </a:lnTo>
                <a:lnTo>
                  <a:pt x="85" y="37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5" name="Freeform 21"/>
          <p:cNvSpPr>
            <a:spLocks/>
          </p:cNvSpPr>
          <p:nvPr userDrawn="1"/>
        </p:nvSpPr>
        <p:spPr bwMode="auto">
          <a:xfrm>
            <a:off x="10021622" y="5726622"/>
            <a:ext cx="49510" cy="69611"/>
          </a:xfrm>
          <a:custGeom>
            <a:avLst/>
            <a:gdLst/>
            <a:ahLst/>
            <a:cxnLst>
              <a:cxn ang="0">
                <a:pos x="3" y="4335"/>
              </a:cxn>
              <a:cxn ang="0">
                <a:pos x="55" y="4404"/>
              </a:cxn>
              <a:cxn ang="0">
                <a:pos x="167" y="4431"/>
              </a:cxn>
              <a:cxn ang="0">
                <a:pos x="1037" y="4485"/>
              </a:cxn>
              <a:cxn ang="0">
                <a:pos x="1607" y="4478"/>
              </a:cxn>
              <a:cxn ang="0">
                <a:pos x="2020" y="4425"/>
              </a:cxn>
              <a:cxn ang="0">
                <a:pos x="2307" y="4349"/>
              </a:cxn>
              <a:cxn ang="0">
                <a:pos x="2560" y="4241"/>
              </a:cxn>
              <a:cxn ang="0">
                <a:pos x="2777" y="4097"/>
              </a:cxn>
              <a:cxn ang="0">
                <a:pos x="2952" y="3915"/>
              </a:cxn>
              <a:cxn ang="0">
                <a:pos x="3082" y="3692"/>
              </a:cxn>
              <a:cxn ang="0">
                <a:pos x="3163" y="3428"/>
              </a:cxn>
              <a:cxn ang="0">
                <a:pos x="3191" y="3119"/>
              </a:cxn>
              <a:cxn ang="0">
                <a:pos x="3161" y="2801"/>
              </a:cxn>
              <a:cxn ang="0">
                <a:pos x="3049" y="2494"/>
              </a:cxn>
              <a:cxn ang="0">
                <a:pos x="2948" y="2347"/>
              </a:cxn>
              <a:cxn ang="0">
                <a:pos x="2814" y="2213"/>
              </a:cxn>
              <a:cxn ang="0">
                <a:pos x="2646" y="2092"/>
              </a:cxn>
              <a:cxn ang="0">
                <a:pos x="2190" y="1893"/>
              </a:cxn>
              <a:cxn ang="0">
                <a:pos x="1348" y="1664"/>
              </a:cxn>
              <a:cxn ang="0">
                <a:pos x="1177" y="1578"/>
              </a:cxn>
              <a:cxn ang="0">
                <a:pos x="1079" y="1481"/>
              </a:cxn>
              <a:cxn ang="0">
                <a:pos x="1029" y="1354"/>
              </a:cxn>
              <a:cxn ang="0">
                <a:pos x="1026" y="1202"/>
              </a:cxn>
              <a:cxn ang="0">
                <a:pos x="1092" y="1028"/>
              </a:cxn>
              <a:cxn ang="0">
                <a:pos x="1225" y="920"/>
              </a:cxn>
              <a:cxn ang="0">
                <a:pos x="1404" y="862"/>
              </a:cxn>
              <a:cxn ang="0">
                <a:pos x="1665" y="842"/>
              </a:cxn>
              <a:cxn ang="0">
                <a:pos x="2518" y="876"/>
              </a:cxn>
              <a:cxn ang="0">
                <a:pos x="2824" y="889"/>
              </a:cxn>
              <a:cxn ang="0">
                <a:pos x="2909" y="837"/>
              </a:cxn>
              <a:cxn ang="0">
                <a:pos x="3026" y="219"/>
              </a:cxn>
              <a:cxn ang="0">
                <a:pos x="3011" y="117"/>
              </a:cxn>
              <a:cxn ang="0">
                <a:pos x="2934" y="68"/>
              </a:cxn>
              <a:cxn ang="0">
                <a:pos x="2441" y="20"/>
              </a:cxn>
              <a:cxn ang="0">
                <a:pos x="1713" y="0"/>
              </a:cxn>
              <a:cxn ang="0">
                <a:pos x="1411" y="13"/>
              </a:cxn>
              <a:cxn ang="0">
                <a:pos x="1096" y="59"/>
              </a:cxn>
              <a:cxn ang="0">
                <a:pos x="825" y="137"/>
              </a:cxn>
              <a:cxn ang="0">
                <a:pos x="593" y="247"/>
              </a:cxn>
              <a:cxn ang="0">
                <a:pos x="401" y="385"/>
              </a:cxn>
              <a:cxn ang="0">
                <a:pos x="250" y="552"/>
              </a:cxn>
              <a:cxn ang="0">
                <a:pos x="140" y="744"/>
              </a:cxn>
              <a:cxn ang="0">
                <a:pos x="69" y="961"/>
              </a:cxn>
              <a:cxn ang="0">
                <a:pos x="39" y="1200"/>
              </a:cxn>
              <a:cxn ang="0">
                <a:pos x="54" y="1523"/>
              </a:cxn>
              <a:cxn ang="0">
                <a:pos x="169" y="1899"/>
              </a:cxn>
              <a:cxn ang="0">
                <a:pos x="382" y="2196"/>
              </a:cxn>
              <a:cxn ang="0">
                <a:pos x="689" y="2417"/>
              </a:cxn>
              <a:cxn ang="0">
                <a:pos x="1083" y="2566"/>
              </a:cxn>
              <a:cxn ang="0">
                <a:pos x="1859" y="2782"/>
              </a:cxn>
              <a:cxn ang="0">
                <a:pos x="2025" y="2871"/>
              </a:cxn>
              <a:cxn ang="0">
                <a:pos x="2131" y="2981"/>
              </a:cxn>
              <a:cxn ang="0">
                <a:pos x="2180" y="3118"/>
              </a:cxn>
              <a:cxn ang="0">
                <a:pos x="2178" y="3287"/>
              </a:cxn>
              <a:cxn ang="0">
                <a:pos x="2105" y="3463"/>
              </a:cxn>
              <a:cxn ang="0">
                <a:pos x="1948" y="3569"/>
              </a:cxn>
              <a:cxn ang="0">
                <a:pos x="1700" y="3623"/>
              </a:cxn>
              <a:cxn ang="0">
                <a:pos x="1296" y="3639"/>
              </a:cxn>
              <a:cxn ang="0">
                <a:pos x="519" y="3599"/>
              </a:cxn>
              <a:cxn ang="0">
                <a:pos x="206" y="3585"/>
              </a:cxn>
              <a:cxn ang="0">
                <a:pos x="120" y="3636"/>
              </a:cxn>
            </a:cxnLst>
            <a:rect l="0" t="0" r="r" b="b"/>
            <a:pathLst>
              <a:path w="3191" h="4488">
                <a:moveTo>
                  <a:pt x="84" y="3742"/>
                </a:moveTo>
                <a:lnTo>
                  <a:pt x="2" y="4269"/>
                </a:lnTo>
                <a:lnTo>
                  <a:pt x="2" y="4269"/>
                </a:lnTo>
                <a:lnTo>
                  <a:pt x="1" y="4287"/>
                </a:lnTo>
                <a:lnTo>
                  <a:pt x="0" y="4305"/>
                </a:lnTo>
                <a:lnTo>
                  <a:pt x="1" y="4320"/>
                </a:lnTo>
                <a:lnTo>
                  <a:pt x="3" y="4335"/>
                </a:lnTo>
                <a:lnTo>
                  <a:pt x="8" y="4348"/>
                </a:lnTo>
                <a:lnTo>
                  <a:pt x="12" y="4360"/>
                </a:lnTo>
                <a:lnTo>
                  <a:pt x="18" y="4371"/>
                </a:lnTo>
                <a:lnTo>
                  <a:pt x="26" y="4381"/>
                </a:lnTo>
                <a:lnTo>
                  <a:pt x="35" y="4389"/>
                </a:lnTo>
                <a:lnTo>
                  <a:pt x="44" y="4397"/>
                </a:lnTo>
                <a:lnTo>
                  <a:pt x="55" y="4404"/>
                </a:lnTo>
                <a:lnTo>
                  <a:pt x="67" y="4410"/>
                </a:lnTo>
                <a:lnTo>
                  <a:pt x="80" y="4415"/>
                </a:lnTo>
                <a:lnTo>
                  <a:pt x="94" y="4420"/>
                </a:lnTo>
                <a:lnTo>
                  <a:pt x="109" y="4423"/>
                </a:lnTo>
                <a:lnTo>
                  <a:pt x="126" y="4426"/>
                </a:lnTo>
                <a:lnTo>
                  <a:pt x="126" y="4426"/>
                </a:lnTo>
                <a:lnTo>
                  <a:pt x="167" y="4431"/>
                </a:lnTo>
                <a:lnTo>
                  <a:pt x="213" y="4437"/>
                </a:lnTo>
                <a:lnTo>
                  <a:pt x="326" y="4448"/>
                </a:lnTo>
                <a:lnTo>
                  <a:pt x="459" y="4457"/>
                </a:lnTo>
                <a:lnTo>
                  <a:pt x="610" y="4467"/>
                </a:lnTo>
                <a:lnTo>
                  <a:pt x="774" y="4476"/>
                </a:lnTo>
                <a:lnTo>
                  <a:pt x="947" y="4482"/>
                </a:lnTo>
                <a:lnTo>
                  <a:pt x="1037" y="4485"/>
                </a:lnTo>
                <a:lnTo>
                  <a:pt x="1127" y="4486"/>
                </a:lnTo>
                <a:lnTo>
                  <a:pt x="1218" y="4488"/>
                </a:lnTo>
                <a:lnTo>
                  <a:pt x="1309" y="4488"/>
                </a:lnTo>
                <a:lnTo>
                  <a:pt x="1309" y="4488"/>
                </a:lnTo>
                <a:lnTo>
                  <a:pt x="1411" y="4487"/>
                </a:lnTo>
                <a:lnTo>
                  <a:pt x="1509" y="4483"/>
                </a:lnTo>
                <a:lnTo>
                  <a:pt x="1607" y="4478"/>
                </a:lnTo>
                <a:lnTo>
                  <a:pt x="1702" y="4470"/>
                </a:lnTo>
                <a:lnTo>
                  <a:pt x="1795" y="4461"/>
                </a:lnTo>
                <a:lnTo>
                  <a:pt x="1842" y="4454"/>
                </a:lnTo>
                <a:lnTo>
                  <a:pt x="1887" y="4448"/>
                </a:lnTo>
                <a:lnTo>
                  <a:pt x="1932" y="4441"/>
                </a:lnTo>
                <a:lnTo>
                  <a:pt x="1976" y="4434"/>
                </a:lnTo>
                <a:lnTo>
                  <a:pt x="2020" y="4425"/>
                </a:lnTo>
                <a:lnTo>
                  <a:pt x="2062" y="4416"/>
                </a:lnTo>
                <a:lnTo>
                  <a:pt x="2104" y="4407"/>
                </a:lnTo>
                <a:lnTo>
                  <a:pt x="2146" y="4397"/>
                </a:lnTo>
                <a:lnTo>
                  <a:pt x="2188" y="4386"/>
                </a:lnTo>
                <a:lnTo>
                  <a:pt x="2228" y="4374"/>
                </a:lnTo>
                <a:lnTo>
                  <a:pt x="2268" y="4362"/>
                </a:lnTo>
                <a:lnTo>
                  <a:pt x="2307" y="4349"/>
                </a:lnTo>
                <a:lnTo>
                  <a:pt x="2345" y="4336"/>
                </a:lnTo>
                <a:lnTo>
                  <a:pt x="2383" y="4322"/>
                </a:lnTo>
                <a:lnTo>
                  <a:pt x="2420" y="4307"/>
                </a:lnTo>
                <a:lnTo>
                  <a:pt x="2456" y="4292"/>
                </a:lnTo>
                <a:lnTo>
                  <a:pt x="2491" y="4275"/>
                </a:lnTo>
                <a:lnTo>
                  <a:pt x="2527" y="4258"/>
                </a:lnTo>
                <a:lnTo>
                  <a:pt x="2560" y="4241"/>
                </a:lnTo>
                <a:lnTo>
                  <a:pt x="2594" y="4222"/>
                </a:lnTo>
                <a:lnTo>
                  <a:pt x="2626" y="4203"/>
                </a:lnTo>
                <a:lnTo>
                  <a:pt x="2658" y="4183"/>
                </a:lnTo>
                <a:lnTo>
                  <a:pt x="2689" y="4163"/>
                </a:lnTo>
                <a:lnTo>
                  <a:pt x="2719" y="4141"/>
                </a:lnTo>
                <a:lnTo>
                  <a:pt x="2749" y="4119"/>
                </a:lnTo>
                <a:lnTo>
                  <a:pt x="2777" y="4097"/>
                </a:lnTo>
                <a:lnTo>
                  <a:pt x="2804" y="4073"/>
                </a:lnTo>
                <a:lnTo>
                  <a:pt x="2831" y="4048"/>
                </a:lnTo>
                <a:lnTo>
                  <a:pt x="2857" y="4023"/>
                </a:lnTo>
                <a:lnTo>
                  <a:pt x="2882" y="3997"/>
                </a:lnTo>
                <a:lnTo>
                  <a:pt x="2906" y="3971"/>
                </a:lnTo>
                <a:lnTo>
                  <a:pt x="2930" y="3943"/>
                </a:lnTo>
                <a:lnTo>
                  <a:pt x="2952" y="3915"/>
                </a:lnTo>
                <a:lnTo>
                  <a:pt x="2973" y="3885"/>
                </a:lnTo>
                <a:lnTo>
                  <a:pt x="2994" y="3855"/>
                </a:lnTo>
                <a:lnTo>
                  <a:pt x="3013" y="3825"/>
                </a:lnTo>
                <a:lnTo>
                  <a:pt x="3032" y="3793"/>
                </a:lnTo>
                <a:lnTo>
                  <a:pt x="3050" y="3761"/>
                </a:lnTo>
                <a:lnTo>
                  <a:pt x="3066" y="3727"/>
                </a:lnTo>
                <a:lnTo>
                  <a:pt x="3082" y="3692"/>
                </a:lnTo>
                <a:lnTo>
                  <a:pt x="3097" y="3658"/>
                </a:lnTo>
                <a:lnTo>
                  <a:pt x="3111" y="3622"/>
                </a:lnTo>
                <a:lnTo>
                  <a:pt x="3123" y="3585"/>
                </a:lnTo>
                <a:lnTo>
                  <a:pt x="3135" y="3547"/>
                </a:lnTo>
                <a:lnTo>
                  <a:pt x="3145" y="3508"/>
                </a:lnTo>
                <a:lnTo>
                  <a:pt x="3154" y="3469"/>
                </a:lnTo>
                <a:lnTo>
                  <a:pt x="3163" y="3428"/>
                </a:lnTo>
                <a:lnTo>
                  <a:pt x="3170" y="3387"/>
                </a:lnTo>
                <a:lnTo>
                  <a:pt x="3177" y="3345"/>
                </a:lnTo>
                <a:lnTo>
                  <a:pt x="3181" y="3301"/>
                </a:lnTo>
                <a:lnTo>
                  <a:pt x="3186" y="3257"/>
                </a:lnTo>
                <a:lnTo>
                  <a:pt x="3189" y="3212"/>
                </a:lnTo>
                <a:lnTo>
                  <a:pt x="3190" y="3166"/>
                </a:lnTo>
                <a:lnTo>
                  <a:pt x="3191" y="3119"/>
                </a:lnTo>
                <a:lnTo>
                  <a:pt x="3191" y="3119"/>
                </a:lnTo>
                <a:lnTo>
                  <a:pt x="3190" y="3064"/>
                </a:lnTo>
                <a:lnTo>
                  <a:pt x="3188" y="3010"/>
                </a:lnTo>
                <a:lnTo>
                  <a:pt x="3183" y="2956"/>
                </a:lnTo>
                <a:lnTo>
                  <a:pt x="3178" y="2904"/>
                </a:lnTo>
                <a:lnTo>
                  <a:pt x="3170" y="2852"/>
                </a:lnTo>
                <a:lnTo>
                  <a:pt x="3161" y="2801"/>
                </a:lnTo>
                <a:lnTo>
                  <a:pt x="3150" y="2751"/>
                </a:lnTo>
                <a:lnTo>
                  <a:pt x="3136" y="2702"/>
                </a:lnTo>
                <a:lnTo>
                  <a:pt x="3121" y="2654"/>
                </a:lnTo>
                <a:lnTo>
                  <a:pt x="3103" y="2608"/>
                </a:lnTo>
                <a:lnTo>
                  <a:pt x="3083" y="2561"/>
                </a:lnTo>
                <a:lnTo>
                  <a:pt x="3061" y="2517"/>
                </a:lnTo>
                <a:lnTo>
                  <a:pt x="3049" y="2494"/>
                </a:lnTo>
                <a:lnTo>
                  <a:pt x="3036" y="2472"/>
                </a:lnTo>
                <a:lnTo>
                  <a:pt x="3023" y="2451"/>
                </a:lnTo>
                <a:lnTo>
                  <a:pt x="3009" y="2430"/>
                </a:lnTo>
                <a:lnTo>
                  <a:pt x="2995" y="2408"/>
                </a:lnTo>
                <a:lnTo>
                  <a:pt x="2980" y="2388"/>
                </a:lnTo>
                <a:lnTo>
                  <a:pt x="2965" y="2367"/>
                </a:lnTo>
                <a:lnTo>
                  <a:pt x="2948" y="2347"/>
                </a:lnTo>
                <a:lnTo>
                  <a:pt x="2931" y="2327"/>
                </a:lnTo>
                <a:lnTo>
                  <a:pt x="2914" y="2308"/>
                </a:lnTo>
                <a:lnTo>
                  <a:pt x="2895" y="2288"/>
                </a:lnTo>
                <a:lnTo>
                  <a:pt x="2876" y="2269"/>
                </a:lnTo>
                <a:lnTo>
                  <a:pt x="2856" y="2250"/>
                </a:lnTo>
                <a:lnTo>
                  <a:pt x="2836" y="2231"/>
                </a:lnTo>
                <a:lnTo>
                  <a:pt x="2814" y="2213"/>
                </a:lnTo>
                <a:lnTo>
                  <a:pt x="2792" y="2195"/>
                </a:lnTo>
                <a:lnTo>
                  <a:pt x="2770" y="2177"/>
                </a:lnTo>
                <a:lnTo>
                  <a:pt x="2747" y="2159"/>
                </a:lnTo>
                <a:lnTo>
                  <a:pt x="2723" y="2142"/>
                </a:lnTo>
                <a:lnTo>
                  <a:pt x="2698" y="2126"/>
                </a:lnTo>
                <a:lnTo>
                  <a:pt x="2672" y="2108"/>
                </a:lnTo>
                <a:lnTo>
                  <a:pt x="2646" y="2092"/>
                </a:lnTo>
                <a:lnTo>
                  <a:pt x="2591" y="2061"/>
                </a:lnTo>
                <a:lnTo>
                  <a:pt x="2532" y="2029"/>
                </a:lnTo>
                <a:lnTo>
                  <a:pt x="2470" y="2000"/>
                </a:lnTo>
                <a:lnTo>
                  <a:pt x="2405" y="1972"/>
                </a:lnTo>
                <a:lnTo>
                  <a:pt x="2337" y="1944"/>
                </a:lnTo>
                <a:lnTo>
                  <a:pt x="2265" y="1918"/>
                </a:lnTo>
                <a:lnTo>
                  <a:pt x="2190" y="1893"/>
                </a:lnTo>
                <a:lnTo>
                  <a:pt x="2111" y="1869"/>
                </a:lnTo>
                <a:lnTo>
                  <a:pt x="2027" y="1847"/>
                </a:lnTo>
                <a:lnTo>
                  <a:pt x="1521" y="1717"/>
                </a:lnTo>
                <a:lnTo>
                  <a:pt x="1521" y="1717"/>
                </a:lnTo>
                <a:lnTo>
                  <a:pt x="1459" y="1700"/>
                </a:lnTo>
                <a:lnTo>
                  <a:pt x="1402" y="1682"/>
                </a:lnTo>
                <a:lnTo>
                  <a:pt x="1348" y="1664"/>
                </a:lnTo>
                <a:lnTo>
                  <a:pt x="1299" y="1645"/>
                </a:lnTo>
                <a:lnTo>
                  <a:pt x="1276" y="1635"/>
                </a:lnTo>
                <a:lnTo>
                  <a:pt x="1254" y="1624"/>
                </a:lnTo>
                <a:lnTo>
                  <a:pt x="1233" y="1613"/>
                </a:lnTo>
                <a:lnTo>
                  <a:pt x="1214" y="1601"/>
                </a:lnTo>
                <a:lnTo>
                  <a:pt x="1194" y="1590"/>
                </a:lnTo>
                <a:lnTo>
                  <a:pt x="1177" y="1578"/>
                </a:lnTo>
                <a:lnTo>
                  <a:pt x="1159" y="1565"/>
                </a:lnTo>
                <a:lnTo>
                  <a:pt x="1143" y="1552"/>
                </a:lnTo>
                <a:lnTo>
                  <a:pt x="1129" y="1539"/>
                </a:lnTo>
                <a:lnTo>
                  <a:pt x="1115" y="1525"/>
                </a:lnTo>
                <a:lnTo>
                  <a:pt x="1102" y="1511"/>
                </a:lnTo>
                <a:lnTo>
                  <a:pt x="1090" y="1496"/>
                </a:lnTo>
                <a:lnTo>
                  <a:pt x="1079" y="1481"/>
                </a:lnTo>
                <a:lnTo>
                  <a:pt x="1069" y="1465"/>
                </a:lnTo>
                <a:lnTo>
                  <a:pt x="1060" y="1447"/>
                </a:lnTo>
                <a:lnTo>
                  <a:pt x="1052" y="1430"/>
                </a:lnTo>
                <a:lnTo>
                  <a:pt x="1044" y="1413"/>
                </a:lnTo>
                <a:lnTo>
                  <a:pt x="1039" y="1393"/>
                </a:lnTo>
                <a:lnTo>
                  <a:pt x="1034" y="1374"/>
                </a:lnTo>
                <a:lnTo>
                  <a:pt x="1029" y="1354"/>
                </a:lnTo>
                <a:lnTo>
                  <a:pt x="1026" y="1332"/>
                </a:lnTo>
                <a:lnTo>
                  <a:pt x="1024" y="1311"/>
                </a:lnTo>
                <a:lnTo>
                  <a:pt x="1023" y="1289"/>
                </a:lnTo>
                <a:lnTo>
                  <a:pt x="1022" y="1265"/>
                </a:lnTo>
                <a:lnTo>
                  <a:pt x="1022" y="1265"/>
                </a:lnTo>
                <a:lnTo>
                  <a:pt x="1023" y="1233"/>
                </a:lnTo>
                <a:lnTo>
                  <a:pt x="1026" y="1202"/>
                </a:lnTo>
                <a:lnTo>
                  <a:pt x="1030" y="1173"/>
                </a:lnTo>
                <a:lnTo>
                  <a:pt x="1037" y="1145"/>
                </a:lnTo>
                <a:lnTo>
                  <a:pt x="1044" y="1119"/>
                </a:lnTo>
                <a:lnTo>
                  <a:pt x="1054" y="1094"/>
                </a:lnTo>
                <a:lnTo>
                  <a:pt x="1066" y="1071"/>
                </a:lnTo>
                <a:lnTo>
                  <a:pt x="1078" y="1049"/>
                </a:lnTo>
                <a:lnTo>
                  <a:pt x="1092" y="1028"/>
                </a:lnTo>
                <a:lnTo>
                  <a:pt x="1107" y="1010"/>
                </a:lnTo>
                <a:lnTo>
                  <a:pt x="1125" y="991"/>
                </a:lnTo>
                <a:lnTo>
                  <a:pt x="1143" y="975"/>
                </a:lnTo>
                <a:lnTo>
                  <a:pt x="1162" y="960"/>
                </a:lnTo>
                <a:lnTo>
                  <a:pt x="1182" y="946"/>
                </a:lnTo>
                <a:lnTo>
                  <a:pt x="1204" y="932"/>
                </a:lnTo>
                <a:lnTo>
                  <a:pt x="1225" y="920"/>
                </a:lnTo>
                <a:lnTo>
                  <a:pt x="1249" y="909"/>
                </a:lnTo>
                <a:lnTo>
                  <a:pt x="1273" y="899"/>
                </a:lnTo>
                <a:lnTo>
                  <a:pt x="1298" y="889"/>
                </a:lnTo>
                <a:lnTo>
                  <a:pt x="1323" y="882"/>
                </a:lnTo>
                <a:lnTo>
                  <a:pt x="1350" y="874"/>
                </a:lnTo>
                <a:lnTo>
                  <a:pt x="1376" y="868"/>
                </a:lnTo>
                <a:lnTo>
                  <a:pt x="1404" y="862"/>
                </a:lnTo>
                <a:lnTo>
                  <a:pt x="1431" y="858"/>
                </a:lnTo>
                <a:lnTo>
                  <a:pt x="1461" y="854"/>
                </a:lnTo>
                <a:lnTo>
                  <a:pt x="1489" y="850"/>
                </a:lnTo>
                <a:lnTo>
                  <a:pt x="1547" y="845"/>
                </a:lnTo>
                <a:lnTo>
                  <a:pt x="1606" y="842"/>
                </a:lnTo>
                <a:lnTo>
                  <a:pt x="1665" y="842"/>
                </a:lnTo>
                <a:lnTo>
                  <a:pt x="1665" y="842"/>
                </a:lnTo>
                <a:lnTo>
                  <a:pt x="1744" y="842"/>
                </a:lnTo>
                <a:lnTo>
                  <a:pt x="1824" y="843"/>
                </a:lnTo>
                <a:lnTo>
                  <a:pt x="1981" y="847"/>
                </a:lnTo>
                <a:lnTo>
                  <a:pt x="2131" y="852"/>
                </a:lnTo>
                <a:lnTo>
                  <a:pt x="2273" y="860"/>
                </a:lnTo>
                <a:lnTo>
                  <a:pt x="2403" y="868"/>
                </a:lnTo>
                <a:lnTo>
                  <a:pt x="2518" y="876"/>
                </a:lnTo>
                <a:lnTo>
                  <a:pt x="2691" y="889"/>
                </a:lnTo>
                <a:lnTo>
                  <a:pt x="2691" y="889"/>
                </a:lnTo>
                <a:lnTo>
                  <a:pt x="2723" y="891"/>
                </a:lnTo>
                <a:lnTo>
                  <a:pt x="2752" y="893"/>
                </a:lnTo>
                <a:lnTo>
                  <a:pt x="2778" y="893"/>
                </a:lnTo>
                <a:lnTo>
                  <a:pt x="2802" y="891"/>
                </a:lnTo>
                <a:lnTo>
                  <a:pt x="2824" y="889"/>
                </a:lnTo>
                <a:lnTo>
                  <a:pt x="2842" y="885"/>
                </a:lnTo>
                <a:lnTo>
                  <a:pt x="2859" y="880"/>
                </a:lnTo>
                <a:lnTo>
                  <a:pt x="2875" y="872"/>
                </a:lnTo>
                <a:lnTo>
                  <a:pt x="2881" y="868"/>
                </a:lnTo>
                <a:lnTo>
                  <a:pt x="2888" y="862"/>
                </a:lnTo>
                <a:lnTo>
                  <a:pt x="2900" y="851"/>
                </a:lnTo>
                <a:lnTo>
                  <a:pt x="2909" y="837"/>
                </a:lnTo>
                <a:lnTo>
                  <a:pt x="2918" y="822"/>
                </a:lnTo>
                <a:lnTo>
                  <a:pt x="2926" y="804"/>
                </a:lnTo>
                <a:lnTo>
                  <a:pt x="2933" y="782"/>
                </a:lnTo>
                <a:lnTo>
                  <a:pt x="2939" y="758"/>
                </a:lnTo>
                <a:lnTo>
                  <a:pt x="2944" y="732"/>
                </a:lnTo>
                <a:lnTo>
                  <a:pt x="3026" y="219"/>
                </a:lnTo>
                <a:lnTo>
                  <a:pt x="3026" y="219"/>
                </a:lnTo>
                <a:lnTo>
                  <a:pt x="3028" y="200"/>
                </a:lnTo>
                <a:lnTo>
                  <a:pt x="3028" y="183"/>
                </a:lnTo>
                <a:lnTo>
                  <a:pt x="3027" y="168"/>
                </a:lnTo>
                <a:lnTo>
                  <a:pt x="3025" y="152"/>
                </a:lnTo>
                <a:lnTo>
                  <a:pt x="3022" y="139"/>
                </a:lnTo>
                <a:lnTo>
                  <a:pt x="3017" y="128"/>
                </a:lnTo>
                <a:lnTo>
                  <a:pt x="3011" y="117"/>
                </a:lnTo>
                <a:lnTo>
                  <a:pt x="3004" y="107"/>
                </a:lnTo>
                <a:lnTo>
                  <a:pt x="2995" y="98"/>
                </a:lnTo>
                <a:lnTo>
                  <a:pt x="2985" y="90"/>
                </a:lnTo>
                <a:lnTo>
                  <a:pt x="2974" y="83"/>
                </a:lnTo>
                <a:lnTo>
                  <a:pt x="2962" y="78"/>
                </a:lnTo>
                <a:lnTo>
                  <a:pt x="2949" y="72"/>
                </a:lnTo>
                <a:lnTo>
                  <a:pt x="2934" y="68"/>
                </a:lnTo>
                <a:lnTo>
                  <a:pt x="2919" y="64"/>
                </a:lnTo>
                <a:lnTo>
                  <a:pt x="2903" y="61"/>
                </a:lnTo>
                <a:lnTo>
                  <a:pt x="2903" y="61"/>
                </a:lnTo>
                <a:lnTo>
                  <a:pt x="2818" y="51"/>
                </a:lnTo>
                <a:lnTo>
                  <a:pt x="2712" y="40"/>
                </a:lnTo>
                <a:lnTo>
                  <a:pt x="2585" y="30"/>
                </a:lnTo>
                <a:lnTo>
                  <a:pt x="2441" y="20"/>
                </a:lnTo>
                <a:lnTo>
                  <a:pt x="2281" y="12"/>
                </a:lnTo>
                <a:lnTo>
                  <a:pt x="2194" y="8"/>
                </a:lnTo>
                <a:lnTo>
                  <a:pt x="2105" y="5"/>
                </a:lnTo>
                <a:lnTo>
                  <a:pt x="2012" y="3"/>
                </a:lnTo>
                <a:lnTo>
                  <a:pt x="1915" y="1"/>
                </a:lnTo>
                <a:lnTo>
                  <a:pt x="1816" y="0"/>
                </a:lnTo>
                <a:lnTo>
                  <a:pt x="1713" y="0"/>
                </a:lnTo>
                <a:lnTo>
                  <a:pt x="1713" y="0"/>
                </a:lnTo>
                <a:lnTo>
                  <a:pt x="1660" y="0"/>
                </a:lnTo>
                <a:lnTo>
                  <a:pt x="1609" y="1"/>
                </a:lnTo>
                <a:lnTo>
                  <a:pt x="1558" y="3"/>
                </a:lnTo>
                <a:lnTo>
                  <a:pt x="1508" y="5"/>
                </a:lnTo>
                <a:lnTo>
                  <a:pt x="1459" y="8"/>
                </a:lnTo>
                <a:lnTo>
                  <a:pt x="1411" y="13"/>
                </a:lnTo>
                <a:lnTo>
                  <a:pt x="1363" y="17"/>
                </a:lnTo>
                <a:lnTo>
                  <a:pt x="1316" y="22"/>
                </a:lnTo>
                <a:lnTo>
                  <a:pt x="1271" y="28"/>
                </a:lnTo>
                <a:lnTo>
                  <a:pt x="1227" y="35"/>
                </a:lnTo>
                <a:lnTo>
                  <a:pt x="1182" y="42"/>
                </a:lnTo>
                <a:lnTo>
                  <a:pt x="1139" y="51"/>
                </a:lnTo>
                <a:lnTo>
                  <a:pt x="1096" y="59"/>
                </a:lnTo>
                <a:lnTo>
                  <a:pt x="1055" y="68"/>
                </a:lnTo>
                <a:lnTo>
                  <a:pt x="1014" y="78"/>
                </a:lnTo>
                <a:lnTo>
                  <a:pt x="975" y="89"/>
                </a:lnTo>
                <a:lnTo>
                  <a:pt x="936" y="100"/>
                </a:lnTo>
                <a:lnTo>
                  <a:pt x="898" y="112"/>
                </a:lnTo>
                <a:lnTo>
                  <a:pt x="860" y="124"/>
                </a:lnTo>
                <a:lnTo>
                  <a:pt x="825" y="137"/>
                </a:lnTo>
                <a:lnTo>
                  <a:pt x="789" y="151"/>
                </a:lnTo>
                <a:lnTo>
                  <a:pt x="754" y="165"/>
                </a:lnTo>
                <a:lnTo>
                  <a:pt x="719" y="181"/>
                </a:lnTo>
                <a:lnTo>
                  <a:pt x="687" y="197"/>
                </a:lnTo>
                <a:lnTo>
                  <a:pt x="654" y="213"/>
                </a:lnTo>
                <a:lnTo>
                  <a:pt x="623" y="229"/>
                </a:lnTo>
                <a:lnTo>
                  <a:pt x="593" y="247"/>
                </a:lnTo>
                <a:lnTo>
                  <a:pt x="562" y="265"/>
                </a:lnTo>
                <a:lnTo>
                  <a:pt x="533" y="284"/>
                </a:lnTo>
                <a:lnTo>
                  <a:pt x="505" y="303"/>
                </a:lnTo>
                <a:lnTo>
                  <a:pt x="478" y="323"/>
                </a:lnTo>
                <a:lnTo>
                  <a:pt x="452" y="343"/>
                </a:lnTo>
                <a:lnTo>
                  <a:pt x="426" y="365"/>
                </a:lnTo>
                <a:lnTo>
                  <a:pt x="401" y="385"/>
                </a:lnTo>
                <a:lnTo>
                  <a:pt x="377" y="408"/>
                </a:lnTo>
                <a:lnTo>
                  <a:pt x="354" y="431"/>
                </a:lnTo>
                <a:lnTo>
                  <a:pt x="332" y="454"/>
                </a:lnTo>
                <a:lnTo>
                  <a:pt x="310" y="478"/>
                </a:lnTo>
                <a:lnTo>
                  <a:pt x="289" y="501"/>
                </a:lnTo>
                <a:lnTo>
                  <a:pt x="270" y="526"/>
                </a:lnTo>
                <a:lnTo>
                  <a:pt x="250" y="552"/>
                </a:lnTo>
                <a:lnTo>
                  <a:pt x="232" y="578"/>
                </a:lnTo>
                <a:lnTo>
                  <a:pt x="214" y="604"/>
                </a:lnTo>
                <a:lnTo>
                  <a:pt x="198" y="631"/>
                </a:lnTo>
                <a:lnTo>
                  <a:pt x="182" y="658"/>
                </a:lnTo>
                <a:lnTo>
                  <a:pt x="168" y="687"/>
                </a:lnTo>
                <a:lnTo>
                  <a:pt x="154" y="715"/>
                </a:lnTo>
                <a:lnTo>
                  <a:pt x="140" y="744"/>
                </a:lnTo>
                <a:lnTo>
                  <a:pt x="128" y="773"/>
                </a:lnTo>
                <a:lnTo>
                  <a:pt x="116" y="804"/>
                </a:lnTo>
                <a:lnTo>
                  <a:pt x="105" y="834"/>
                </a:lnTo>
                <a:lnTo>
                  <a:pt x="95" y="865"/>
                </a:lnTo>
                <a:lnTo>
                  <a:pt x="86" y="897"/>
                </a:lnTo>
                <a:lnTo>
                  <a:pt x="77" y="928"/>
                </a:lnTo>
                <a:lnTo>
                  <a:pt x="69" y="961"/>
                </a:lnTo>
                <a:lnTo>
                  <a:pt x="63" y="993"/>
                </a:lnTo>
                <a:lnTo>
                  <a:pt x="56" y="1027"/>
                </a:lnTo>
                <a:lnTo>
                  <a:pt x="51" y="1060"/>
                </a:lnTo>
                <a:lnTo>
                  <a:pt x="47" y="1095"/>
                </a:lnTo>
                <a:lnTo>
                  <a:pt x="43" y="1129"/>
                </a:lnTo>
                <a:lnTo>
                  <a:pt x="40" y="1165"/>
                </a:lnTo>
                <a:lnTo>
                  <a:pt x="39" y="1200"/>
                </a:lnTo>
                <a:lnTo>
                  <a:pt x="37" y="1236"/>
                </a:lnTo>
                <a:lnTo>
                  <a:pt x="37" y="1272"/>
                </a:lnTo>
                <a:lnTo>
                  <a:pt x="37" y="1272"/>
                </a:lnTo>
                <a:lnTo>
                  <a:pt x="38" y="1337"/>
                </a:lnTo>
                <a:lnTo>
                  <a:pt x="41" y="1401"/>
                </a:lnTo>
                <a:lnTo>
                  <a:pt x="47" y="1462"/>
                </a:lnTo>
                <a:lnTo>
                  <a:pt x="54" y="1523"/>
                </a:lnTo>
                <a:lnTo>
                  <a:pt x="65" y="1582"/>
                </a:lnTo>
                <a:lnTo>
                  <a:pt x="77" y="1638"/>
                </a:lnTo>
                <a:lnTo>
                  <a:pt x="91" y="1693"/>
                </a:lnTo>
                <a:lnTo>
                  <a:pt x="107" y="1747"/>
                </a:lnTo>
                <a:lnTo>
                  <a:pt x="126" y="1799"/>
                </a:lnTo>
                <a:lnTo>
                  <a:pt x="146" y="1850"/>
                </a:lnTo>
                <a:lnTo>
                  <a:pt x="169" y="1899"/>
                </a:lnTo>
                <a:lnTo>
                  <a:pt x="193" y="1946"/>
                </a:lnTo>
                <a:lnTo>
                  <a:pt x="220" y="1991"/>
                </a:lnTo>
                <a:lnTo>
                  <a:pt x="248" y="2036"/>
                </a:lnTo>
                <a:lnTo>
                  <a:pt x="278" y="2078"/>
                </a:lnTo>
                <a:lnTo>
                  <a:pt x="311" y="2119"/>
                </a:lnTo>
                <a:lnTo>
                  <a:pt x="346" y="2158"/>
                </a:lnTo>
                <a:lnTo>
                  <a:pt x="382" y="2196"/>
                </a:lnTo>
                <a:lnTo>
                  <a:pt x="420" y="2232"/>
                </a:lnTo>
                <a:lnTo>
                  <a:pt x="460" y="2267"/>
                </a:lnTo>
                <a:lnTo>
                  <a:pt x="503" y="2300"/>
                </a:lnTo>
                <a:lnTo>
                  <a:pt x="547" y="2332"/>
                </a:lnTo>
                <a:lnTo>
                  <a:pt x="593" y="2362"/>
                </a:lnTo>
                <a:lnTo>
                  <a:pt x="640" y="2390"/>
                </a:lnTo>
                <a:lnTo>
                  <a:pt x="689" y="2417"/>
                </a:lnTo>
                <a:lnTo>
                  <a:pt x="740" y="2443"/>
                </a:lnTo>
                <a:lnTo>
                  <a:pt x="793" y="2467"/>
                </a:lnTo>
                <a:lnTo>
                  <a:pt x="848" y="2490"/>
                </a:lnTo>
                <a:lnTo>
                  <a:pt x="905" y="2510"/>
                </a:lnTo>
                <a:lnTo>
                  <a:pt x="962" y="2530"/>
                </a:lnTo>
                <a:lnTo>
                  <a:pt x="1022" y="2548"/>
                </a:lnTo>
                <a:lnTo>
                  <a:pt x="1083" y="2566"/>
                </a:lnTo>
                <a:lnTo>
                  <a:pt x="1590" y="2696"/>
                </a:lnTo>
                <a:lnTo>
                  <a:pt x="1590" y="2696"/>
                </a:lnTo>
                <a:lnTo>
                  <a:pt x="1665" y="2716"/>
                </a:lnTo>
                <a:lnTo>
                  <a:pt x="1735" y="2737"/>
                </a:lnTo>
                <a:lnTo>
                  <a:pt x="1800" y="2760"/>
                </a:lnTo>
                <a:lnTo>
                  <a:pt x="1830" y="2770"/>
                </a:lnTo>
                <a:lnTo>
                  <a:pt x="1859" y="2782"/>
                </a:lnTo>
                <a:lnTo>
                  <a:pt x="1886" y="2793"/>
                </a:lnTo>
                <a:lnTo>
                  <a:pt x="1912" y="2806"/>
                </a:lnTo>
                <a:lnTo>
                  <a:pt x="1937" y="2818"/>
                </a:lnTo>
                <a:lnTo>
                  <a:pt x="1961" y="2831"/>
                </a:lnTo>
                <a:lnTo>
                  <a:pt x="1984" y="2844"/>
                </a:lnTo>
                <a:lnTo>
                  <a:pt x="2006" y="2857"/>
                </a:lnTo>
                <a:lnTo>
                  <a:pt x="2025" y="2871"/>
                </a:lnTo>
                <a:lnTo>
                  <a:pt x="2044" y="2885"/>
                </a:lnTo>
                <a:lnTo>
                  <a:pt x="2062" y="2899"/>
                </a:lnTo>
                <a:lnTo>
                  <a:pt x="2078" y="2914"/>
                </a:lnTo>
                <a:lnTo>
                  <a:pt x="2093" y="2931"/>
                </a:lnTo>
                <a:lnTo>
                  <a:pt x="2106" y="2947"/>
                </a:lnTo>
                <a:lnTo>
                  <a:pt x="2119" y="2963"/>
                </a:lnTo>
                <a:lnTo>
                  <a:pt x="2131" y="2981"/>
                </a:lnTo>
                <a:lnTo>
                  <a:pt x="2141" y="2998"/>
                </a:lnTo>
                <a:lnTo>
                  <a:pt x="2151" y="3016"/>
                </a:lnTo>
                <a:lnTo>
                  <a:pt x="2159" y="3036"/>
                </a:lnTo>
                <a:lnTo>
                  <a:pt x="2166" y="3055"/>
                </a:lnTo>
                <a:lnTo>
                  <a:pt x="2171" y="3076"/>
                </a:lnTo>
                <a:lnTo>
                  <a:pt x="2177" y="3097"/>
                </a:lnTo>
                <a:lnTo>
                  <a:pt x="2180" y="3118"/>
                </a:lnTo>
                <a:lnTo>
                  <a:pt x="2183" y="3141"/>
                </a:lnTo>
                <a:lnTo>
                  <a:pt x="2184" y="3164"/>
                </a:lnTo>
                <a:lnTo>
                  <a:pt x="2185" y="3188"/>
                </a:lnTo>
                <a:lnTo>
                  <a:pt x="2185" y="3188"/>
                </a:lnTo>
                <a:lnTo>
                  <a:pt x="2184" y="3223"/>
                </a:lnTo>
                <a:lnTo>
                  <a:pt x="2182" y="3256"/>
                </a:lnTo>
                <a:lnTo>
                  <a:pt x="2178" y="3287"/>
                </a:lnTo>
                <a:lnTo>
                  <a:pt x="2172" y="3318"/>
                </a:lnTo>
                <a:lnTo>
                  <a:pt x="2166" y="3346"/>
                </a:lnTo>
                <a:lnTo>
                  <a:pt x="2157" y="3372"/>
                </a:lnTo>
                <a:lnTo>
                  <a:pt x="2146" y="3397"/>
                </a:lnTo>
                <a:lnTo>
                  <a:pt x="2135" y="3421"/>
                </a:lnTo>
                <a:lnTo>
                  <a:pt x="2122" y="3442"/>
                </a:lnTo>
                <a:lnTo>
                  <a:pt x="2105" y="3463"/>
                </a:lnTo>
                <a:lnTo>
                  <a:pt x="2089" y="3481"/>
                </a:lnTo>
                <a:lnTo>
                  <a:pt x="2070" y="3500"/>
                </a:lnTo>
                <a:lnTo>
                  <a:pt x="2049" y="3516"/>
                </a:lnTo>
                <a:lnTo>
                  <a:pt x="2026" y="3531"/>
                </a:lnTo>
                <a:lnTo>
                  <a:pt x="2002" y="3545"/>
                </a:lnTo>
                <a:lnTo>
                  <a:pt x="1976" y="3557"/>
                </a:lnTo>
                <a:lnTo>
                  <a:pt x="1948" y="3569"/>
                </a:lnTo>
                <a:lnTo>
                  <a:pt x="1919" y="3580"/>
                </a:lnTo>
                <a:lnTo>
                  <a:pt x="1887" y="3590"/>
                </a:lnTo>
                <a:lnTo>
                  <a:pt x="1854" y="3597"/>
                </a:lnTo>
                <a:lnTo>
                  <a:pt x="1818" y="3605"/>
                </a:lnTo>
                <a:lnTo>
                  <a:pt x="1781" y="3612"/>
                </a:lnTo>
                <a:lnTo>
                  <a:pt x="1741" y="3618"/>
                </a:lnTo>
                <a:lnTo>
                  <a:pt x="1700" y="3623"/>
                </a:lnTo>
                <a:lnTo>
                  <a:pt x="1657" y="3627"/>
                </a:lnTo>
                <a:lnTo>
                  <a:pt x="1611" y="3631"/>
                </a:lnTo>
                <a:lnTo>
                  <a:pt x="1564" y="3634"/>
                </a:lnTo>
                <a:lnTo>
                  <a:pt x="1515" y="3636"/>
                </a:lnTo>
                <a:lnTo>
                  <a:pt x="1410" y="3638"/>
                </a:lnTo>
                <a:lnTo>
                  <a:pt x="1296" y="3639"/>
                </a:lnTo>
                <a:lnTo>
                  <a:pt x="1296" y="3639"/>
                </a:lnTo>
                <a:lnTo>
                  <a:pt x="1240" y="3639"/>
                </a:lnTo>
                <a:lnTo>
                  <a:pt x="1179" y="3637"/>
                </a:lnTo>
                <a:lnTo>
                  <a:pt x="1049" y="3633"/>
                </a:lnTo>
                <a:lnTo>
                  <a:pt x="911" y="3625"/>
                </a:lnTo>
                <a:lnTo>
                  <a:pt x="774" y="3618"/>
                </a:lnTo>
                <a:lnTo>
                  <a:pt x="640" y="3608"/>
                </a:lnTo>
                <a:lnTo>
                  <a:pt x="519" y="3599"/>
                </a:lnTo>
                <a:lnTo>
                  <a:pt x="338" y="3584"/>
                </a:lnTo>
                <a:lnTo>
                  <a:pt x="338" y="3584"/>
                </a:lnTo>
                <a:lnTo>
                  <a:pt x="307" y="3582"/>
                </a:lnTo>
                <a:lnTo>
                  <a:pt x="277" y="3581"/>
                </a:lnTo>
                <a:lnTo>
                  <a:pt x="250" y="3581"/>
                </a:lnTo>
                <a:lnTo>
                  <a:pt x="227" y="3582"/>
                </a:lnTo>
                <a:lnTo>
                  <a:pt x="206" y="3585"/>
                </a:lnTo>
                <a:lnTo>
                  <a:pt x="186" y="3588"/>
                </a:lnTo>
                <a:lnTo>
                  <a:pt x="170" y="3594"/>
                </a:lnTo>
                <a:lnTo>
                  <a:pt x="155" y="3601"/>
                </a:lnTo>
                <a:lnTo>
                  <a:pt x="148" y="3606"/>
                </a:lnTo>
                <a:lnTo>
                  <a:pt x="142" y="3611"/>
                </a:lnTo>
                <a:lnTo>
                  <a:pt x="130" y="3622"/>
                </a:lnTo>
                <a:lnTo>
                  <a:pt x="120" y="3636"/>
                </a:lnTo>
                <a:lnTo>
                  <a:pt x="110" y="3652"/>
                </a:lnTo>
                <a:lnTo>
                  <a:pt x="103" y="3671"/>
                </a:lnTo>
                <a:lnTo>
                  <a:pt x="96" y="3691"/>
                </a:lnTo>
                <a:lnTo>
                  <a:pt x="90" y="3715"/>
                </a:lnTo>
                <a:lnTo>
                  <a:pt x="84" y="37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" name="Freeform 23"/>
          <p:cNvSpPr>
            <a:spLocks/>
          </p:cNvSpPr>
          <p:nvPr userDrawn="1"/>
        </p:nvSpPr>
        <p:spPr bwMode="auto">
          <a:xfrm>
            <a:off x="10080252" y="5727367"/>
            <a:ext cx="55342" cy="68184"/>
          </a:xfrm>
          <a:custGeom>
            <a:avLst/>
            <a:gdLst/>
            <a:ahLst/>
            <a:cxnLst>
              <a:cxn ang="0">
                <a:pos x="1511" y="2511"/>
              </a:cxn>
              <a:cxn ang="0">
                <a:pos x="1507" y="2591"/>
              </a:cxn>
              <a:cxn ang="0">
                <a:pos x="1542" y="2715"/>
              </a:cxn>
              <a:cxn ang="0">
                <a:pos x="2400" y="4257"/>
              </a:cxn>
              <a:cxn ang="0">
                <a:pos x="2465" y="4339"/>
              </a:cxn>
              <a:cxn ang="0">
                <a:pos x="2549" y="4386"/>
              </a:cxn>
              <a:cxn ang="0">
                <a:pos x="2676" y="4400"/>
              </a:cxn>
              <a:cxn ang="0">
                <a:pos x="3475" y="4393"/>
              </a:cxn>
              <a:cxn ang="0">
                <a:pos x="3538" y="4361"/>
              </a:cxn>
              <a:cxn ang="0">
                <a:pos x="3562" y="4325"/>
              </a:cxn>
              <a:cxn ang="0">
                <a:pos x="3567" y="4276"/>
              </a:cxn>
              <a:cxn ang="0">
                <a:pos x="3549" y="4212"/>
              </a:cxn>
              <a:cxn ang="0">
                <a:pos x="2525" y="2511"/>
              </a:cxn>
              <a:cxn ang="0">
                <a:pos x="2746" y="2357"/>
              </a:cxn>
              <a:cxn ang="0">
                <a:pos x="2897" y="2221"/>
              </a:cxn>
              <a:cxn ang="0">
                <a:pos x="3031" y="2057"/>
              </a:cxn>
              <a:cxn ang="0">
                <a:pos x="3138" y="1859"/>
              </a:cxn>
              <a:cxn ang="0">
                <a:pos x="3210" y="1620"/>
              </a:cxn>
              <a:cxn ang="0">
                <a:pos x="3236" y="1334"/>
              </a:cxn>
              <a:cxn ang="0">
                <a:pos x="3230" y="1178"/>
              </a:cxn>
              <a:cxn ang="0">
                <a:pos x="3208" y="996"/>
              </a:cxn>
              <a:cxn ang="0">
                <a:pos x="3167" y="828"/>
              </a:cxn>
              <a:cxn ang="0">
                <a:pos x="3107" y="675"/>
              </a:cxn>
              <a:cxn ang="0">
                <a:pos x="3029" y="537"/>
              </a:cxn>
              <a:cxn ang="0">
                <a:pos x="2932" y="413"/>
              </a:cxn>
              <a:cxn ang="0">
                <a:pos x="2817" y="306"/>
              </a:cxn>
              <a:cxn ang="0">
                <a:pos x="2681" y="214"/>
              </a:cxn>
              <a:cxn ang="0">
                <a:pos x="2526" y="138"/>
              </a:cxn>
              <a:cxn ang="0">
                <a:pos x="2351" y="78"/>
              </a:cxn>
              <a:cxn ang="0">
                <a:pos x="2156" y="35"/>
              </a:cxn>
              <a:cxn ang="0">
                <a:pos x="1940" y="9"/>
              </a:cxn>
              <a:cxn ang="0">
                <a:pos x="1704" y="0"/>
              </a:cxn>
              <a:cxn ang="0">
                <a:pos x="111" y="6"/>
              </a:cxn>
              <a:cxn ang="0">
                <a:pos x="37" y="42"/>
              </a:cxn>
              <a:cxn ang="0">
                <a:pos x="5" y="117"/>
              </a:cxn>
              <a:cxn ang="0">
                <a:pos x="0" y="4215"/>
              </a:cxn>
              <a:cxn ang="0">
                <a:pos x="13" y="4318"/>
              </a:cxn>
              <a:cxn ang="0">
                <a:pos x="61" y="4377"/>
              </a:cxn>
              <a:cxn ang="0">
                <a:pos x="153" y="4400"/>
              </a:cxn>
              <a:cxn ang="0">
                <a:pos x="854" y="4397"/>
              </a:cxn>
              <a:cxn ang="0">
                <a:pos x="937" y="4369"/>
              </a:cxn>
              <a:cxn ang="0">
                <a:pos x="977" y="4302"/>
              </a:cxn>
              <a:cxn ang="0">
                <a:pos x="985" y="814"/>
              </a:cxn>
              <a:cxn ang="0">
                <a:pos x="1745" y="818"/>
              </a:cxn>
              <a:cxn ang="0">
                <a:pos x="1903" y="844"/>
              </a:cxn>
              <a:cxn ang="0">
                <a:pos x="2031" y="894"/>
              </a:cxn>
              <a:cxn ang="0">
                <a:pos x="2128" y="972"/>
              </a:cxn>
              <a:cxn ang="0">
                <a:pos x="2197" y="1079"/>
              </a:cxn>
              <a:cxn ang="0">
                <a:pos x="2235" y="1215"/>
              </a:cxn>
              <a:cxn ang="0">
                <a:pos x="2243" y="1348"/>
              </a:cxn>
              <a:cxn ang="0">
                <a:pos x="2232" y="1495"/>
              </a:cxn>
              <a:cxn ang="0">
                <a:pos x="2202" y="1612"/>
              </a:cxn>
              <a:cxn ang="0">
                <a:pos x="2157" y="1702"/>
              </a:cxn>
              <a:cxn ang="0">
                <a:pos x="2098" y="1771"/>
              </a:cxn>
              <a:cxn ang="0">
                <a:pos x="1988" y="1847"/>
              </a:cxn>
              <a:cxn ang="0">
                <a:pos x="1861" y="1899"/>
              </a:cxn>
              <a:cxn ang="0">
                <a:pos x="1713" y="1935"/>
              </a:cxn>
              <a:cxn ang="0">
                <a:pos x="1672" y="1963"/>
              </a:cxn>
              <a:cxn ang="0">
                <a:pos x="1637" y="2016"/>
              </a:cxn>
            </a:cxnLst>
            <a:rect l="0" t="0" r="r" b="b"/>
            <a:pathLst>
              <a:path w="3567" h="4400">
                <a:moveTo>
                  <a:pt x="1601" y="2128"/>
                </a:moveTo>
                <a:lnTo>
                  <a:pt x="1533" y="2416"/>
                </a:lnTo>
                <a:lnTo>
                  <a:pt x="1533" y="2416"/>
                </a:lnTo>
                <a:lnTo>
                  <a:pt x="1520" y="2470"/>
                </a:lnTo>
                <a:lnTo>
                  <a:pt x="1511" y="2511"/>
                </a:lnTo>
                <a:lnTo>
                  <a:pt x="1507" y="2542"/>
                </a:lnTo>
                <a:lnTo>
                  <a:pt x="1505" y="2555"/>
                </a:lnTo>
                <a:lnTo>
                  <a:pt x="1505" y="2566"/>
                </a:lnTo>
                <a:lnTo>
                  <a:pt x="1505" y="2566"/>
                </a:lnTo>
                <a:lnTo>
                  <a:pt x="1507" y="2591"/>
                </a:lnTo>
                <a:lnTo>
                  <a:pt x="1509" y="2616"/>
                </a:lnTo>
                <a:lnTo>
                  <a:pt x="1514" y="2640"/>
                </a:lnTo>
                <a:lnTo>
                  <a:pt x="1522" y="2664"/>
                </a:lnTo>
                <a:lnTo>
                  <a:pt x="1531" y="2689"/>
                </a:lnTo>
                <a:lnTo>
                  <a:pt x="1542" y="2715"/>
                </a:lnTo>
                <a:lnTo>
                  <a:pt x="1557" y="2742"/>
                </a:lnTo>
                <a:lnTo>
                  <a:pt x="1574" y="2771"/>
                </a:lnTo>
                <a:lnTo>
                  <a:pt x="2387" y="4236"/>
                </a:lnTo>
                <a:lnTo>
                  <a:pt x="2387" y="4236"/>
                </a:lnTo>
                <a:lnTo>
                  <a:pt x="2400" y="4257"/>
                </a:lnTo>
                <a:lnTo>
                  <a:pt x="2413" y="4276"/>
                </a:lnTo>
                <a:lnTo>
                  <a:pt x="2425" y="4293"/>
                </a:lnTo>
                <a:lnTo>
                  <a:pt x="2438" y="4311"/>
                </a:lnTo>
                <a:lnTo>
                  <a:pt x="2451" y="4325"/>
                </a:lnTo>
                <a:lnTo>
                  <a:pt x="2465" y="4339"/>
                </a:lnTo>
                <a:lnTo>
                  <a:pt x="2480" y="4351"/>
                </a:lnTo>
                <a:lnTo>
                  <a:pt x="2496" y="4362"/>
                </a:lnTo>
                <a:lnTo>
                  <a:pt x="2512" y="4370"/>
                </a:lnTo>
                <a:lnTo>
                  <a:pt x="2530" y="4378"/>
                </a:lnTo>
                <a:lnTo>
                  <a:pt x="2549" y="4386"/>
                </a:lnTo>
                <a:lnTo>
                  <a:pt x="2571" y="4391"/>
                </a:lnTo>
                <a:lnTo>
                  <a:pt x="2593" y="4394"/>
                </a:lnTo>
                <a:lnTo>
                  <a:pt x="2618" y="4397"/>
                </a:lnTo>
                <a:lnTo>
                  <a:pt x="2645" y="4400"/>
                </a:lnTo>
                <a:lnTo>
                  <a:pt x="2676" y="4400"/>
                </a:lnTo>
                <a:lnTo>
                  <a:pt x="3421" y="4400"/>
                </a:lnTo>
                <a:lnTo>
                  <a:pt x="3421" y="4400"/>
                </a:lnTo>
                <a:lnTo>
                  <a:pt x="3438" y="4399"/>
                </a:lnTo>
                <a:lnTo>
                  <a:pt x="3457" y="4396"/>
                </a:lnTo>
                <a:lnTo>
                  <a:pt x="3475" y="4393"/>
                </a:lnTo>
                <a:lnTo>
                  <a:pt x="3493" y="4388"/>
                </a:lnTo>
                <a:lnTo>
                  <a:pt x="3509" y="4380"/>
                </a:lnTo>
                <a:lnTo>
                  <a:pt x="3524" y="4371"/>
                </a:lnTo>
                <a:lnTo>
                  <a:pt x="3532" y="4366"/>
                </a:lnTo>
                <a:lnTo>
                  <a:pt x="3538" y="4361"/>
                </a:lnTo>
                <a:lnTo>
                  <a:pt x="3544" y="4354"/>
                </a:lnTo>
                <a:lnTo>
                  <a:pt x="3549" y="4348"/>
                </a:lnTo>
                <a:lnTo>
                  <a:pt x="3554" y="4340"/>
                </a:lnTo>
                <a:lnTo>
                  <a:pt x="3558" y="4332"/>
                </a:lnTo>
                <a:lnTo>
                  <a:pt x="3562" y="4325"/>
                </a:lnTo>
                <a:lnTo>
                  <a:pt x="3564" y="4316"/>
                </a:lnTo>
                <a:lnTo>
                  <a:pt x="3566" y="4306"/>
                </a:lnTo>
                <a:lnTo>
                  <a:pt x="3567" y="4297"/>
                </a:lnTo>
                <a:lnTo>
                  <a:pt x="3567" y="4287"/>
                </a:lnTo>
                <a:lnTo>
                  <a:pt x="3567" y="4276"/>
                </a:lnTo>
                <a:lnTo>
                  <a:pt x="3565" y="4264"/>
                </a:lnTo>
                <a:lnTo>
                  <a:pt x="3563" y="4252"/>
                </a:lnTo>
                <a:lnTo>
                  <a:pt x="3559" y="4239"/>
                </a:lnTo>
                <a:lnTo>
                  <a:pt x="3554" y="4226"/>
                </a:lnTo>
                <a:lnTo>
                  <a:pt x="3549" y="4212"/>
                </a:lnTo>
                <a:lnTo>
                  <a:pt x="3541" y="4198"/>
                </a:lnTo>
                <a:lnTo>
                  <a:pt x="3533" y="4183"/>
                </a:lnTo>
                <a:lnTo>
                  <a:pt x="3524" y="4167"/>
                </a:lnTo>
                <a:lnTo>
                  <a:pt x="2525" y="2511"/>
                </a:lnTo>
                <a:lnTo>
                  <a:pt x="2525" y="2511"/>
                </a:lnTo>
                <a:lnTo>
                  <a:pt x="2588" y="2471"/>
                </a:lnTo>
                <a:lnTo>
                  <a:pt x="2652" y="2428"/>
                </a:lnTo>
                <a:lnTo>
                  <a:pt x="2683" y="2405"/>
                </a:lnTo>
                <a:lnTo>
                  <a:pt x="2715" y="2381"/>
                </a:lnTo>
                <a:lnTo>
                  <a:pt x="2746" y="2357"/>
                </a:lnTo>
                <a:lnTo>
                  <a:pt x="2778" y="2331"/>
                </a:lnTo>
                <a:lnTo>
                  <a:pt x="2808" y="2305"/>
                </a:lnTo>
                <a:lnTo>
                  <a:pt x="2838" y="2278"/>
                </a:lnTo>
                <a:lnTo>
                  <a:pt x="2867" y="2250"/>
                </a:lnTo>
                <a:lnTo>
                  <a:pt x="2897" y="2221"/>
                </a:lnTo>
                <a:lnTo>
                  <a:pt x="2926" y="2190"/>
                </a:lnTo>
                <a:lnTo>
                  <a:pt x="2953" y="2159"/>
                </a:lnTo>
                <a:lnTo>
                  <a:pt x="2980" y="2126"/>
                </a:lnTo>
                <a:lnTo>
                  <a:pt x="3006" y="2093"/>
                </a:lnTo>
                <a:lnTo>
                  <a:pt x="3031" y="2057"/>
                </a:lnTo>
                <a:lnTo>
                  <a:pt x="3055" y="2020"/>
                </a:lnTo>
                <a:lnTo>
                  <a:pt x="3078" y="1982"/>
                </a:lnTo>
                <a:lnTo>
                  <a:pt x="3099" y="1943"/>
                </a:lnTo>
                <a:lnTo>
                  <a:pt x="3120" y="1902"/>
                </a:lnTo>
                <a:lnTo>
                  <a:pt x="3138" y="1859"/>
                </a:lnTo>
                <a:lnTo>
                  <a:pt x="3156" y="1814"/>
                </a:lnTo>
                <a:lnTo>
                  <a:pt x="3172" y="1769"/>
                </a:lnTo>
                <a:lnTo>
                  <a:pt x="3186" y="1721"/>
                </a:lnTo>
                <a:lnTo>
                  <a:pt x="3199" y="1671"/>
                </a:lnTo>
                <a:lnTo>
                  <a:pt x="3210" y="1620"/>
                </a:lnTo>
                <a:lnTo>
                  <a:pt x="3220" y="1567"/>
                </a:lnTo>
                <a:lnTo>
                  <a:pt x="3226" y="1512"/>
                </a:lnTo>
                <a:lnTo>
                  <a:pt x="3232" y="1455"/>
                </a:lnTo>
                <a:lnTo>
                  <a:pt x="3235" y="1396"/>
                </a:lnTo>
                <a:lnTo>
                  <a:pt x="3236" y="1334"/>
                </a:lnTo>
                <a:lnTo>
                  <a:pt x="3236" y="1334"/>
                </a:lnTo>
                <a:lnTo>
                  <a:pt x="3236" y="1295"/>
                </a:lnTo>
                <a:lnTo>
                  <a:pt x="3235" y="1255"/>
                </a:lnTo>
                <a:lnTo>
                  <a:pt x="3233" y="1217"/>
                </a:lnTo>
                <a:lnTo>
                  <a:pt x="3230" y="1178"/>
                </a:lnTo>
                <a:lnTo>
                  <a:pt x="3227" y="1141"/>
                </a:lnTo>
                <a:lnTo>
                  <a:pt x="3224" y="1105"/>
                </a:lnTo>
                <a:lnTo>
                  <a:pt x="3219" y="1068"/>
                </a:lnTo>
                <a:lnTo>
                  <a:pt x="3213" y="1032"/>
                </a:lnTo>
                <a:lnTo>
                  <a:pt x="3208" y="996"/>
                </a:lnTo>
                <a:lnTo>
                  <a:pt x="3201" y="961"/>
                </a:lnTo>
                <a:lnTo>
                  <a:pt x="3194" y="928"/>
                </a:lnTo>
                <a:lnTo>
                  <a:pt x="3185" y="894"/>
                </a:lnTo>
                <a:lnTo>
                  <a:pt x="3176" y="861"/>
                </a:lnTo>
                <a:lnTo>
                  <a:pt x="3167" y="828"/>
                </a:lnTo>
                <a:lnTo>
                  <a:pt x="3156" y="797"/>
                </a:lnTo>
                <a:lnTo>
                  <a:pt x="3145" y="765"/>
                </a:lnTo>
                <a:lnTo>
                  <a:pt x="3133" y="735"/>
                </a:lnTo>
                <a:lnTo>
                  <a:pt x="3120" y="705"/>
                </a:lnTo>
                <a:lnTo>
                  <a:pt x="3107" y="675"/>
                </a:lnTo>
                <a:lnTo>
                  <a:pt x="3093" y="646"/>
                </a:lnTo>
                <a:lnTo>
                  <a:pt x="3078" y="618"/>
                </a:lnTo>
                <a:lnTo>
                  <a:pt x="3062" y="590"/>
                </a:lnTo>
                <a:lnTo>
                  <a:pt x="3046" y="563"/>
                </a:lnTo>
                <a:lnTo>
                  <a:pt x="3029" y="537"/>
                </a:lnTo>
                <a:lnTo>
                  <a:pt x="3012" y="511"/>
                </a:lnTo>
                <a:lnTo>
                  <a:pt x="2993" y="486"/>
                </a:lnTo>
                <a:lnTo>
                  <a:pt x="2974" y="461"/>
                </a:lnTo>
                <a:lnTo>
                  <a:pt x="2953" y="437"/>
                </a:lnTo>
                <a:lnTo>
                  <a:pt x="2932" y="413"/>
                </a:lnTo>
                <a:lnTo>
                  <a:pt x="2911" y="390"/>
                </a:lnTo>
                <a:lnTo>
                  <a:pt x="2888" y="369"/>
                </a:lnTo>
                <a:lnTo>
                  <a:pt x="2865" y="347"/>
                </a:lnTo>
                <a:lnTo>
                  <a:pt x="2841" y="325"/>
                </a:lnTo>
                <a:lnTo>
                  <a:pt x="2817" y="306"/>
                </a:lnTo>
                <a:lnTo>
                  <a:pt x="2791" y="286"/>
                </a:lnTo>
                <a:lnTo>
                  <a:pt x="2765" y="267"/>
                </a:lnTo>
                <a:lnTo>
                  <a:pt x="2737" y="248"/>
                </a:lnTo>
                <a:lnTo>
                  <a:pt x="2709" y="231"/>
                </a:lnTo>
                <a:lnTo>
                  <a:pt x="2681" y="214"/>
                </a:lnTo>
                <a:lnTo>
                  <a:pt x="2652" y="198"/>
                </a:lnTo>
                <a:lnTo>
                  <a:pt x="2621" y="181"/>
                </a:lnTo>
                <a:lnTo>
                  <a:pt x="2590" y="166"/>
                </a:lnTo>
                <a:lnTo>
                  <a:pt x="2559" y="152"/>
                </a:lnTo>
                <a:lnTo>
                  <a:pt x="2526" y="138"/>
                </a:lnTo>
                <a:lnTo>
                  <a:pt x="2493" y="125"/>
                </a:lnTo>
                <a:lnTo>
                  <a:pt x="2458" y="112"/>
                </a:lnTo>
                <a:lnTo>
                  <a:pt x="2423" y="100"/>
                </a:lnTo>
                <a:lnTo>
                  <a:pt x="2387" y="89"/>
                </a:lnTo>
                <a:lnTo>
                  <a:pt x="2351" y="78"/>
                </a:lnTo>
                <a:lnTo>
                  <a:pt x="2314" y="69"/>
                </a:lnTo>
                <a:lnTo>
                  <a:pt x="2275" y="59"/>
                </a:lnTo>
                <a:lnTo>
                  <a:pt x="2236" y="50"/>
                </a:lnTo>
                <a:lnTo>
                  <a:pt x="2197" y="43"/>
                </a:lnTo>
                <a:lnTo>
                  <a:pt x="2156" y="35"/>
                </a:lnTo>
                <a:lnTo>
                  <a:pt x="2114" y="29"/>
                </a:lnTo>
                <a:lnTo>
                  <a:pt x="2072" y="23"/>
                </a:lnTo>
                <a:lnTo>
                  <a:pt x="2029" y="18"/>
                </a:lnTo>
                <a:lnTo>
                  <a:pt x="1984" y="13"/>
                </a:lnTo>
                <a:lnTo>
                  <a:pt x="1940" y="9"/>
                </a:lnTo>
                <a:lnTo>
                  <a:pt x="1894" y="6"/>
                </a:lnTo>
                <a:lnTo>
                  <a:pt x="1848" y="4"/>
                </a:lnTo>
                <a:lnTo>
                  <a:pt x="1800" y="1"/>
                </a:lnTo>
                <a:lnTo>
                  <a:pt x="1752" y="0"/>
                </a:lnTo>
                <a:lnTo>
                  <a:pt x="1704" y="0"/>
                </a:lnTo>
                <a:lnTo>
                  <a:pt x="178" y="0"/>
                </a:lnTo>
                <a:lnTo>
                  <a:pt x="178" y="0"/>
                </a:lnTo>
                <a:lnTo>
                  <a:pt x="153" y="1"/>
                </a:lnTo>
                <a:lnTo>
                  <a:pt x="130" y="3"/>
                </a:lnTo>
                <a:lnTo>
                  <a:pt x="111" y="6"/>
                </a:lnTo>
                <a:lnTo>
                  <a:pt x="92" y="10"/>
                </a:lnTo>
                <a:lnTo>
                  <a:pt x="76" y="16"/>
                </a:lnTo>
                <a:lnTo>
                  <a:pt x="61" y="23"/>
                </a:lnTo>
                <a:lnTo>
                  <a:pt x="49" y="32"/>
                </a:lnTo>
                <a:lnTo>
                  <a:pt x="37" y="42"/>
                </a:lnTo>
                <a:lnTo>
                  <a:pt x="29" y="53"/>
                </a:lnTo>
                <a:lnTo>
                  <a:pt x="20" y="66"/>
                </a:lnTo>
                <a:lnTo>
                  <a:pt x="13" y="82"/>
                </a:lnTo>
                <a:lnTo>
                  <a:pt x="9" y="99"/>
                </a:lnTo>
                <a:lnTo>
                  <a:pt x="5" y="117"/>
                </a:lnTo>
                <a:lnTo>
                  <a:pt x="3" y="138"/>
                </a:lnTo>
                <a:lnTo>
                  <a:pt x="0" y="161"/>
                </a:lnTo>
                <a:lnTo>
                  <a:pt x="0" y="186"/>
                </a:lnTo>
                <a:lnTo>
                  <a:pt x="0" y="4215"/>
                </a:lnTo>
                <a:lnTo>
                  <a:pt x="0" y="4215"/>
                </a:lnTo>
                <a:lnTo>
                  <a:pt x="0" y="4239"/>
                </a:lnTo>
                <a:lnTo>
                  <a:pt x="3" y="4262"/>
                </a:lnTo>
                <a:lnTo>
                  <a:pt x="5" y="4283"/>
                </a:lnTo>
                <a:lnTo>
                  <a:pt x="9" y="4302"/>
                </a:lnTo>
                <a:lnTo>
                  <a:pt x="13" y="4318"/>
                </a:lnTo>
                <a:lnTo>
                  <a:pt x="20" y="4334"/>
                </a:lnTo>
                <a:lnTo>
                  <a:pt x="29" y="4347"/>
                </a:lnTo>
                <a:lnTo>
                  <a:pt x="37" y="4358"/>
                </a:lnTo>
                <a:lnTo>
                  <a:pt x="49" y="4369"/>
                </a:lnTo>
                <a:lnTo>
                  <a:pt x="61" y="4377"/>
                </a:lnTo>
                <a:lnTo>
                  <a:pt x="76" y="4384"/>
                </a:lnTo>
                <a:lnTo>
                  <a:pt x="92" y="4390"/>
                </a:lnTo>
                <a:lnTo>
                  <a:pt x="111" y="4394"/>
                </a:lnTo>
                <a:lnTo>
                  <a:pt x="130" y="4397"/>
                </a:lnTo>
                <a:lnTo>
                  <a:pt x="153" y="4400"/>
                </a:lnTo>
                <a:lnTo>
                  <a:pt x="178" y="4400"/>
                </a:lnTo>
                <a:lnTo>
                  <a:pt x="808" y="4400"/>
                </a:lnTo>
                <a:lnTo>
                  <a:pt x="808" y="4400"/>
                </a:lnTo>
                <a:lnTo>
                  <a:pt x="831" y="4400"/>
                </a:lnTo>
                <a:lnTo>
                  <a:pt x="854" y="4397"/>
                </a:lnTo>
                <a:lnTo>
                  <a:pt x="875" y="4394"/>
                </a:lnTo>
                <a:lnTo>
                  <a:pt x="893" y="4390"/>
                </a:lnTo>
                <a:lnTo>
                  <a:pt x="909" y="4384"/>
                </a:lnTo>
                <a:lnTo>
                  <a:pt x="924" y="4377"/>
                </a:lnTo>
                <a:lnTo>
                  <a:pt x="937" y="4369"/>
                </a:lnTo>
                <a:lnTo>
                  <a:pt x="947" y="4358"/>
                </a:lnTo>
                <a:lnTo>
                  <a:pt x="957" y="4347"/>
                </a:lnTo>
                <a:lnTo>
                  <a:pt x="965" y="4334"/>
                </a:lnTo>
                <a:lnTo>
                  <a:pt x="971" y="4318"/>
                </a:lnTo>
                <a:lnTo>
                  <a:pt x="977" y="4302"/>
                </a:lnTo>
                <a:lnTo>
                  <a:pt x="981" y="4283"/>
                </a:lnTo>
                <a:lnTo>
                  <a:pt x="983" y="4262"/>
                </a:lnTo>
                <a:lnTo>
                  <a:pt x="985" y="4239"/>
                </a:lnTo>
                <a:lnTo>
                  <a:pt x="985" y="4215"/>
                </a:lnTo>
                <a:lnTo>
                  <a:pt x="985" y="814"/>
                </a:lnTo>
                <a:lnTo>
                  <a:pt x="1635" y="814"/>
                </a:lnTo>
                <a:lnTo>
                  <a:pt x="1635" y="814"/>
                </a:lnTo>
                <a:lnTo>
                  <a:pt x="1673" y="815"/>
                </a:lnTo>
                <a:lnTo>
                  <a:pt x="1709" y="816"/>
                </a:lnTo>
                <a:lnTo>
                  <a:pt x="1745" y="818"/>
                </a:lnTo>
                <a:lnTo>
                  <a:pt x="1780" y="822"/>
                </a:lnTo>
                <a:lnTo>
                  <a:pt x="1812" y="826"/>
                </a:lnTo>
                <a:lnTo>
                  <a:pt x="1843" y="831"/>
                </a:lnTo>
                <a:lnTo>
                  <a:pt x="1874" y="837"/>
                </a:lnTo>
                <a:lnTo>
                  <a:pt x="1903" y="844"/>
                </a:lnTo>
                <a:lnTo>
                  <a:pt x="1931" y="852"/>
                </a:lnTo>
                <a:lnTo>
                  <a:pt x="1958" y="862"/>
                </a:lnTo>
                <a:lnTo>
                  <a:pt x="1983" y="872"/>
                </a:lnTo>
                <a:lnTo>
                  <a:pt x="2008" y="882"/>
                </a:lnTo>
                <a:lnTo>
                  <a:pt x="2031" y="894"/>
                </a:lnTo>
                <a:lnTo>
                  <a:pt x="2053" y="908"/>
                </a:lnTo>
                <a:lnTo>
                  <a:pt x="2074" y="922"/>
                </a:lnTo>
                <a:lnTo>
                  <a:pt x="2094" y="938"/>
                </a:lnTo>
                <a:lnTo>
                  <a:pt x="2112" y="954"/>
                </a:lnTo>
                <a:lnTo>
                  <a:pt x="2128" y="972"/>
                </a:lnTo>
                <a:lnTo>
                  <a:pt x="2145" y="991"/>
                </a:lnTo>
                <a:lnTo>
                  <a:pt x="2160" y="1011"/>
                </a:lnTo>
                <a:lnTo>
                  <a:pt x="2173" y="1032"/>
                </a:lnTo>
                <a:lnTo>
                  <a:pt x="2185" y="1055"/>
                </a:lnTo>
                <a:lnTo>
                  <a:pt x="2197" y="1079"/>
                </a:lnTo>
                <a:lnTo>
                  <a:pt x="2206" y="1103"/>
                </a:lnTo>
                <a:lnTo>
                  <a:pt x="2215" y="1129"/>
                </a:lnTo>
                <a:lnTo>
                  <a:pt x="2223" y="1157"/>
                </a:lnTo>
                <a:lnTo>
                  <a:pt x="2229" y="1186"/>
                </a:lnTo>
                <a:lnTo>
                  <a:pt x="2235" y="1215"/>
                </a:lnTo>
                <a:lnTo>
                  <a:pt x="2239" y="1246"/>
                </a:lnTo>
                <a:lnTo>
                  <a:pt x="2241" y="1279"/>
                </a:lnTo>
                <a:lnTo>
                  <a:pt x="2243" y="1313"/>
                </a:lnTo>
                <a:lnTo>
                  <a:pt x="2243" y="1348"/>
                </a:lnTo>
                <a:lnTo>
                  <a:pt x="2243" y="1348"/>
                </a:lnTo>
                <a:lnTo>
                  <a:pt x="2243" y="1380"/>
                </a:lnTo>
                <a:lnTo>
                  <a:pt x="2242" y="1411"/>
                </a:lnTo>
                <a:lnTo>
                  <a:pt x="2240" y="1440"/>
                </a:lnTo>
                <a:lnTo>
                  <a:pt x="2237" y="1469"/>
                </a:lnTo>
                <a:lnTo>
                  <a:pt x="2232" y="1495"/>
                </a:lnTo>
                <a:lnTo>
                  <a:pt x="2228" y="1521"/>
                </a:lnTo>
                <a:lnTo>
                  <a:pt x="2223" y="1544"/>
                </a:lnTo>
                <a:lnTo>
                  <a:pt x="2217" y="1568"/>
                </a:lnTo>
                <a:lnTo>
                  <a:pt x="2210" y="1590"/>
                </a:lnTo>
                <a:lnTo>
                  <a:pt x="2202" y="1612"/>
                </a:lnTo>
                <a:lnTo>
                  <a:pt x="2195" y="1631"/>
                </a:lnTo>
                <a:lnTo>
                  <a:pt x="2186" y="1651"/>
                </a:lnTo>
                <a:lnTo>
                  <a:pt x="2176" y="1668"/>
                </a:lnTo>
                <a:lnTo>
                  <a:pt x="2166" y="1685"/>
                </a:lnTo>
                <a:lnTo>
                  <a:pt x="2157" y="1702"/>
                </a:lnTo>
                <a:lnTo>
                  <a:pt x="2146" y="1717"/>
                </a:lnTo>
                <a:lnTo>
                  <a:pt x="2134" y="1732"/>
                </a:lnTo>
                <a:lnTo>
                  <a:pt x="2123" y="1745"/>
                </a:lnTo>
                <a:lnTo>
                  <a:pt x="2110" y="1758"/>
                </a:lnTo>
                <a:lnTo>
                  <a:pt x="2098" y="1771"/>
                </a:lnTo>
                <a:lnTo>
                  <a:pt x="2085" y="1782"/>
                </a:lnTo>
                <a:lnTo>
                  <a:pt x="2072" y="1793"/>
                </a:lnTo>
                <a:lnTo>
                  <a:pt x="2045" y="1813"/>
                </a:lnTo>
                <a:lnTo>
                  <a:pt x="2017" y="1832"/>
                </a:lnTo>
                <a:lnTo>
                  <a:pt x="1988" y="1847"/>
                </a:lnTo>
                <a:lnTo>
                  <a:pt x="1958" y="1862"/>
                </a:lnTo>
                <a:lnTo>
                  <a:pt x="1929" y="1875"/>
                </a:lnTo>
                <a:lnTo>
                  <a:pt x="1929" y="1875"/>
                </a:lnTo>
                <a:lnTo>
                  <a:pt x="1893" y="1889"/>
                </a:lnTo>
                <a:lnTo>
                  <a:pt x="1861" y="1899"/>
                </a:lnTo>
                <a:lnTo>
                  <a:pt x="1830" y="1906"/>
                </a:lnTo>
                <a:lnTo>
                  <a:pt x="1803" y="1913"/>
                </a:lnTo>
                <a:lnTo>
                  <a:pt x="1755" y="1923"/>
                </a:lnTo>
                <a:lnTo>
                  <a:pt x="1733" y="1928"/>
                </a:lnTo>
                <a:lnTo>
                  <a:pt x="1713" y="1935"/>
                </a:lnTo>
                <a:lnTo>
                  <a:pt x="1705" y="1939"/>
                </a:lnTo>
                <a:lnTo>
                  <a:pt x="1696" y="1944"/>
                </a:lnTo>
                <a:lnTo>
                  <a:pt x="1687" y="1950"/>
                </a:lnTo>
                <a:lnTo>
                  <a:pt x="1680" y="1955"/>
                </a:lnTo>
                <a:lnTo>
                  <a:pt x="1672" y="1963"/>
                </a:lnTo>
                <a:lnTo>
                  <a:pt x="1665" y="1971"/>
                </a:lnTo>
                <a:lnTo>
                  <a:pt x="1657" y="1980"/>
                </a:lnTo>
                <a:lnTo>
                  <a:pt x="1651" y="1991"/>
                </a:lnTo>
                <a:lnTo>
                  <a:pt x="1643" y="2003"/>
                </a:lnTo>
                <a:lnTo>
                  <a:pt x="1637" y="2016"/>
                </a:lnTo>
                <a:lnTo>
                  <a:pt x="1631" y="2030"/>
                </a:lnTo>
                <a:lnTo>
                  <a:pt x="1625" y="2046"/>
                </a:lnTo>
                <a:lnTo>
                  <a:pt x="1613" y="2084"/>
                </a:lnTo>
                <a:lnTo>
                  <a:pt x="1601" y="21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4" name="Bild 13" descr="SWI-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" y="5258392"/>
            <a:ext cx="3017368" cy="572172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6099" y="2918881"/>
            <a:ext cx="4351440" cy="14504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200" y="601020"/>
            <a:ext cx="9658800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/>
          </a:p>
        </p:txBody>
      </p:sp>
      <p:sp>
        <p:nvSpPr>
          <p:cNvPr id="22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6" name="Bild 15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1095" y="1214550"/>
            <a:ext cx="5904000" cy="184665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5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buFontTx/>
              <a:buNone/>
              <a:defRPr sz="2000">
                <a:solidFill>
                  <a:schemeClr val="accent3"/>
                </a:solidFill>
              </a:defRPr>
            </a:lvl2pPr>
            <a:lvl3pPr marL="182563" indent="-182563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3pPr>
            <a:lvl4pPr marL="446088" indent="-249238">
              <a:lnSpc>
                <a:spcPct val="105000"/>
              </a:lnSpc>
              <a:spcBef>
                <a:spcPts val="300"/>
              </a:spcBef>
              <a:defRPr sz="2000">
                <a:solidFill>
                  <a:schemeClr val="accent3"/>
                </a:solidFill>
              </a:defRPr>
            </a:lvl4pPr>
            <a:lvl5pPr marL="628650" indent="-190500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6619875" y="1279524"/>
            <a:ext cx="3535200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8" name="Bild 17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420" y="1214550"/>
            <a:ext cx="5904000" cy="184665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5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buFontTx/>
              <a:buNone/>
              <a:defRPr sz="2000">
                <a:solidFill>
                  <a:schemeClr val="accent3"/>
                </a:solidFill>
              </a:defRPr>
            </a:lvl2pPr>
            <a:lvl3pPr marL="182563" indent="-182563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3pPr>
            <a:lvl4pPr marL="446088" indent="-249238">
              <a:lnSpc>
                <a:spcPct val="105000"/>
              </a:lnSpc>
              <a:spcBef>
                <a:spcPts val="300"/>
              </a:spcBef>
              <a:defRPr sz="2000">
                <a:solidFill>
                  <a:schemeClr val="accent3"/>
                </a:solidFill>
              </a:defRPr>
            </a:lvl4pPr>
            <a:lvl5pPr marL="628650" indent="-190500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700" y="1279524"/>
            <a:ext cx="3535200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5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8" name="Bild 17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699" y="1279524"/>
            <a:ext cx="9650413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7" name="Bild 16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699" y="0"/>
            <a:ext cx="9650413" cy="52959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6" name="Bild 15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16" name="Bild 15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675" y="984250"/>
            <a:ext cx="8016875" cy="20955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160713"/>
            <a:ext cx="8016875" cy="14525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7471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489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1500188"/>
            <a:ext cx="9221787" cy="25019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663" y="4025900"/>
            <a:ext cx="9221787" cy="13160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228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13" y="1601788"/>
            <a:ext cx="4533900" cy="3817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1313" y="1601788"/>
            <a:ext cx="4533900" cy="3817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686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3F41-FF77-450A-B98B-4EAD03D131A8}" type="datetimeFigureOut">
              <a:rPr lang="fr-CH" noProof="0" smtClean="0"/>
              <a:pPr/>
              <a:t>12.06.17</a:t>
            </a:fld>
            <a:endParaRPr lang="fr-CH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0F702-021F-462F-8A1C-57C3C6B01C39}" type="slidenum">
              <a:rPr lang="fr-CH" noProof="0" smtClean="0"/>
              <a:pPr/>
              <a:t>‹#›</a:t>
            </a:fld>
            <a:endParaRPr lang="fr-CH" noProof="0"/>
          </a:p>
        </p:txBody>
      </p:sp>
    </p:spTree>
    <p:extLst>
      <p:ext uri="{BB962C8B-B14F-4D97-AF65-F5344CB8AC3E}">
        <p14:creationId xmlns:p14="http://schemas.microsoft.com/office/powerpoint/2010/main" val="161405295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20675"/>
            <a:ext cx="9220200" cy="1162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1474788"/>
            <a:ext cx="4522788" cy="7223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600" y="2197100"/>
            <a:ext cx="4522788" cy="3233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1788" y="1474788"/>
            <a:ext cx="4545012" cy="7223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1788" y="2197100"/>
            <a:ext cx="4545012" cy="3233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614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6171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00614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01638"/>
            <a:ext cx="3448050" cy="1403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013" y="866775"/>
            <a:ext cx="5411787" cy="4275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600" y="1804988"/>
            <a:ext cx="3448050" cy="3343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243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01638"/>
            <a:ext cx="3448050" cy="1403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5013" y="866775"/>
            <a:ext cx="5411787" cy="4275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600" y="1804988"/>
            <a:ext cx="3448050" cy="3343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1128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3032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0163" y="320675"/>
            <a:ext cx="230505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13" y="320675"/>
            <a:ext cx="676275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9568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675" y="984250"/>
            <a:ext cx="8016875" cy="20955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160713"/>
            <a:ext cx="8016875" cy="14525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7629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938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3" y="1500188"/>
            <a:ext cx="9221787" cy="25019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663" y="4025900"/>
            <a:ext cx="9221787" cy="13160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64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1095" y="1214550"/>
            <a:ext cx="9660018" cy="184665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5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buFontTx/>
              <a:buNone/>
              <a:defRPr sz="2000">
                <a:solidFill>
                  <a:schemeClr val="accent3"/>
                </a:solidFill>
              </a:defRPr>
            </a:lvl2pPr>
            <a:lvl3pPr marL="182563" indent="-182563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3pPr>
            <a:lvl4pPr marL="446088" indent="-249238">
              <a:lnSpc>
                <a:spcPct val="105000"/>
              </a:lnSpc>
              <a:spcBef>
                <a:spcPts val="300"/>
              </a:spcBef>
              <a:defRPr sz="2000">
                <a:solidFill>
                  <a:schemeClr val="accent3"/>
                </a:solidFill>
              </a:defRPr>
            </a:lvl4pPr>
            <a:lvl5pPr marL="628650" indent="-190500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r-CH" noProof="0" dirty="0"/>
          </a:p>
        </p:txBody>
      </p:sp>
      <p:sp>
        <p:nvSpPr>
          <p:cNvPr id="23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8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7" name="Bild 36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13" y="1601788"/>
            <a:ext cx="4533900" cy="3817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1313" y="1601788"/>
            <a:ext cx="4533900" cy="3817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269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320675"/>
            <a:ext cx="9220200" cy="1162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1474788"/>
            <a:ext cx="4522788" cy="7223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600" y="2197100"/>
            <a:ext cx="4522788" cy="3233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1788" y="1474788"/>
            <a:ext cx="4545012" cy="7223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1788" y="2197100"/>
            <a:ext cx="4545012" cy="3233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0431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9174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6930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01638"/>
            <a:ext cx="3448050" cy="1403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013" y="866775"/>
            <a:ext cx="5411787" cy="4275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600" y="1804988"/>
            <a:ext cx="3448050" cy="3343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4140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401638"/>
            <a:ext cx="3448050" cy="14033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5013" y="866775"/>
            <a:ext cx="5411787" cy="4275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600" y="1804988"/>
            <a:ext cx="3448050" cy="3343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84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97694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0163" y="320675"/>
            <a:ext cx="230505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13" y="320675"/>
            <a:ext cx="676275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497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200" y="601020"/>
            <a:ext cx="9658800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/>
          </a:p>
        </p:txBody>
      </p:sp>
      <p:sp>
        <p:nvSpPr>
          <p:cNvPr id="22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7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6" name="Bild 35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1095" y="1214550"/>
            <a:ext cx="5904000" cy="184665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5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buFontTx/>
              <a:buNone/>
              <a:defRPr sz="2000">
                <a:solidFill>
                  <a:schemeClr val="accent3"/>
                </a:solidFill>
              </a:defRPr>
            </a:lvl2pPr>
            <a:lvl3pPr marL="182563" indent="-182563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3pPr>
            <a:lvl4pPr marL="446088" indent="-249238">
              <a:lnSpc>
                <a:spcPct val="105000"/>
              </a:lnSpc>
              <a:spcBef>
                <a:spcPts val="300"/>
              </a:spcBef>
              <a:defRPr sz="2000">
                <a:solidFill>
                  <a:schemeClr val="accent3"/>
                </a:solidFill>
              </a:defRPr>
            </a:lvl4pPr>
            <a:lvl5pPr marL="628650" indent="-190500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6619875" y="1279524"/>
            <a:ext cx="3535200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5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9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9" name="Bild 38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54420" y="1214550"/>
            <a:ext cx="5904000" cy="184665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5000"/>
              </a:lnSpc>
              <a:spcBef>
                <a:spcPts val="1200"/>
              </a:spcBef>
              <a:buFontTx/>
              <a:buNone/>
              <a:defRPr sz="2000" b="1">
                <a:solidFill>
                  <a:schemeClr val="accent3"/>
                </a:solidFill>
              </a:defRPr>
            </a:lvl1pPr>
            <a:lvl2pPr marL="0" indent="0">
              <a:lnSpc>
                <a:spcPct val="105000"/>
              </a:lnSpc>
              <a:spcBef>
                <a:spcPts val="600"/>
              </a:spcBef>
              <a:buFontTx/>
              <a:buNone/>
              <a:defRPr sz="2000">
                <a:solidFill>
                  <a:schemeClr val="accent3"/>
                </a:solidFill>
              </a:defRPr>
            </a:lvl2pPr>
            <a:lvl3pPr marL="182563" indent="-182563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3pPr>
            <a:lvl4pPr marL="446088" indent="-249238">
              <a:lnSpc>
                <a:spcPct val="105000"/>
              </a:lnSpc>
              <a:spcBef>
                <a:spcPts val="300"/>
              </a:spcBef>
              <a:defRPr sz="2000">
                <a:solidFill>
                  <a:schemeClr val="accent3"/>
                </a:solidFill>
              </a:defRPr>
            </a:lvl4pPr>
            <a:lvl5pPr marL="628650" indent="-190500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700" y="1279524"/>
            <a:ext cx="3535200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5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9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9" name="Bild 38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095" y="601020"/>
            <a:ext cx="9660018" cy="430887"/>
          </a:xfrm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fr-CH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699" y="1279524"/>
            <a:ext cx="9650413" cy="4016375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8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8" name="Bild 37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520699" y="0"/>
            <a:ext cx="9650413" cy="52959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buNone/>
              <a:defRPr sz="900"/>
            </a:lvl1pPr>
          </a:lstStyle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7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7" name="Bild 36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liennummernplatzhalter 5"/>
          <p:cNvSpPr txBox="1">
            <a:spLocks/>
          </p:cNvSpPr>
          <p:nvPr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sp>
        <p:nvSpPr>
          <p:cNvPr id="16" name="Foliennummernplatzhalter 5"/>
          <p:cNvSpPr txBox="1">
            <a:spLocks/>
          </p:cNvSpPr>
          <p:nvPr userDrawn="1"/>
        </p:nvSpPr>
        <p:spPr>
          <a:xfrm>
            <a:off x="10296017" y="5680668"/>
            <a:ext cx="269306" cy="16158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090F702-021F-462F-8A1C-57C3C6B01C39}" type="slidenum">
              <a:rPr lang="fr-CH" sz="1050" smtClean="0">
                <a:solidFill>
                  <a:schemeClr val="accent2"/>
                </a:solidFill>
              </a:rPr>
              <a:pPr algn="ctr"/>
              <a:t>‹#›</a:t>
            </a:fld>
            <a:endParaRPr lang="fr-CH" sz="1050" dirty="0">
              <a:solidFill>
                <a:schemeClr val="accent2"/>
              </a:solidFill>
            </a:endParaRPr>
          </a:p>
        </p:txBody>
      </p:sp>
      <p:pic>
        <p:nvPicPr>
          <p:cNvPr id="37" name="Bild 36" descr="SWI_solo-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5" y="5515335"/>
            <a:ext cx="478594" cy="31425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1" y="3008313"/>
            <a:ext cx="10690224" cy="3008312"/>
          </a:xfrm>
          <a:prstGeom prst="rect">
            <a:avLst/>
          </a:prstGeom>
          <a:gradFill flip="none" rotWithShape="1">
            <a:gsLst>
              <a:gs pos="0">
                <a:srgbClr val="C9C9C8"/>
              </a:gs>
              <a:gs pos="50000">
                <a:srgbClr val="E8E8E8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noProof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34511" y="240944"/>
            <a:ext cx="9621203" cy="100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noProof="0" smtClean="0"/>
              <a:t>Titelmasterformat durch Klicken bearbeiten</a:t>
            </a:r>
            <a:endParaRPr lang="fr-CH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4511" y="1403880"/>
            <a:ext cx="9621203" cy="3970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noProof="0" smtClean="0"/>
              <a:t>Textmasterformate durch Klicken bearbeiten</a:t>
            </a:r>
          </a:p>
          <a:p>
            <a:pPr lvl="1"/>
            <a:r>
              <a:rPr lang="fr-CH" noProof="0" smtClean="0"/>
              <a:t>Zweite Ebene</a:t>
            </a:r>
          </a:p>
          <a:p>
            <a:pPr lvl="2"/>
            <a:r>
              <a:rPr lang="fr-CH" noProof="0" smtClean="0"/>
              <a:t>Dritte Ebene</a:t>
            </a:r>
          </a:p>
          <a:p>
            <a:pPr lvl="3"/>
            <a:r>
              <a:rPr lang="fr-CH" noProof="0" smtClean="0"/>
              <a:t>Vierte Ebene</a:t>
            </a:r>
          </a:p>
          <a:p>
            <a:pPr lvl="4"/>
            <a:r>
              <a:rPr lang="fr-CH" noProof="0" smtClean="0"/>
              <a:t>Fünfte Ebene</a:t>
            </a:r>
            <a:endParaRPr lang="fr-CH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34511" y="5576520"/>
            <a:ext cx="249438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3F41-FF77-450A-B98B-4EAD03D131A8}" type="datetimeFigureOut">
              <a:rPr lang="fr-CH" noProof="0" smtClean="0"/>
              <a:pPr/>
              <a:t>12.06.17</a:t>
            </a:fld>
            <a:endParaRPr lang="fr-CH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52494" y="5576520"/>
            <a:ext cx="3385238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661328" y="5576520"/>
            <a:ext cx="2494386" cy="3203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0F702-021F-462F-8A1C-57C3C6B01C39}" type="slidenum">
              <a:rPr lang="fr-CH" noProof="0" smtClean="0"/>
              <a:pPr/>
              <a:t>‹#›</a:t>
            </a:fld>
            <a:endParaRPr lang="fr-CH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02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13" y="320675"/>
            <a:ext cx="922020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13" y="1601788"/>
            <a:ext cx="9220200" cy="381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13" y="5576888"/>
            <a:ext cx="2405062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33D2-DC07-440C-8B74-0865C083837E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713" y="5576888"/>
            <a:ext cx="3606800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0150" y="5576888"/>
            <a:ext cx="2405063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90A47-EE15-4D9C-9BE4-628AC312232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229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13" y="320675"/>
            <a:ext cx="9220200" cy="116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13" y="1601788"/>
            <a:ext cx="9220200" cy="3817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13" y="5576888"/>
            <a:ext cx="2405062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6E914-1098-46C8-88D4-5C60308AB1B0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713" y="5576888"/>
            <a:ext cx="3606800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0150" y="5576888"/>
            <a:ext cx="2405063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3331-638E-4A51-82DC-27CFD09EDC9C}" type="slidenum">
              <a:rPr lang="de-CH" smtClean="0"/>
              <a:t>‹#›</a:t>
            </a:fld>
            <a:endParaRPr lang="de-CH"/>
          </a:p>
        </p:txBody>
      </p:sp>
      <p:sp>
        <p:nvSpPr>
          <p:cNvPr id="7" name="TextBox 6"/>
          <p:cNvSpPr txBox="1"/>
          <p:nvPr userDrawn="1"/>
        </p:nvSpPr>
        <p:spPr>
          <a:xfrm rot="1544659">
            <a:off x="3251809" y="3271833"/>
            <a:ext cx="8596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600" baseline="0" dirty="0" smtClean="0">
                <a:solidFill>
                  <a:srgbClr val="D2D2D2"/>
                </a:solidFill>
                <a:latin typeface="Arial Black" panose="020B0A04020102020204" pitchFamily="34" charset="0"/>
              </a:rPr>
              <a:t>DRAFT</a:t>
            </a:r>
            <a:endParaRPr lang="de-CH" sz="9600" baseline="0" dirty="0">
              <a:solidFill>
                <a:srgbClr val="D2D2D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04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swissinfo.ch/eng/migration-policy_are-the-swiss-too-strict-about-the-dublin-accords-/42973448" TargetMode="Externa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wissinfo.ch/eng/who-is-the-best-_the-complete-history-of-every-no--1-tennis-player/42274984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2564" y="3607833"/>
            <a:ext cx="8923743" cy="430887"/>
          </a:xfrm>
        </p:spPr>
        <p:txBody>
          <a:bodyPr/>
          <a:lstStyle/>
          <a:p>
            <a:r>
              <a:rPr lang="fr-CH" dirty="0"/>
              <a:t>Data-</a:t>
            </a:r>
            <a:r>
              <a:rPr lang="fr-CH" dirty="0" err="1"/>
              <a:t>driven</a:t>
            </a:r>
            <a:r>
              <a:rPr lang="fr-CH" dirty="0"/>
              <a:t> </a:t>
            </a:r>
            <a:r>
              <a:rPr lang="fr-CH" dirty="0" err="1"/>
              <a:t>journalism</a:t>
            </a:r>
            <a:r>
              <a:rPr lang="fr-CH" dirty="0"/>
              <a:t> </a:t>
            </a:r>
            <a:r>
              <a:rPr lang="fr-CH" dirty="0" smtClean="0"/>
              <a:t>workflow </a:t>
            </a:r>
            <a:r>
              <a:rPr lang="fr-CH" dirty="0" err="1"/>
              <a:t>with</a:t>
            </a:r>
            <a:r>
              <a:rPr lang="fr-CH" dirty="0"/>
              <a:t> 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2564" y="4148236"/>
            <a:ext cx="8575901" cy="917174"/>
          </a:xfrm>
        </p:spPr>
        <p:txBody>
          <a:bodyPr/>
          <a:lstStyle/>
          <a:p>
            <a:endParaRPr lang="fr-CH" dirty="0" smtClean="0"/>
          </a:p>
          <a:p>
            <a:r>
              <a:rPr lang="fr-CH" sz="1800" dirty="0" smtClean="0"/>
              <a:t>@</a:t>
            </a:r>
            <a:r>
              <a:rPr lang="fr-CH" sz="1800" dirty="0" err="1" smtClean="0"/>
              <a:t>duc_qn</a:t>
            </a:r>
            <a:r>
              <a:rPr lang="fr-CH" sz="1800" dirty="0" smtClean="0"/>
              <a:t> | Duc-Quang Nguyen</a:t>
            </a:r>
            <a:r>
              <a:rPr lang="fr-CH" sz="1800" dirty="0"/>
              <a:t/>
            </a:r>
            <a:br>
              <a:rPr lang="fr-CH" sz="1800" dirty="0"/>
            </a:br>
            <a:r>
              <a:rPr lang="fr-CH" sz="1800" dirty="0" smtClean="0"/>
              <a:t>2017-06-16</a:t>
            </a:r>
            <a:endParaRPr lang="fr-CH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Swiss too strict about the Dublin accords?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5776" y="1214550"/>
            <a:ext cx="4612643" cy="18466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Placeholder 10">
            <a:hlinkClick r:id="rId2"/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r="9734"/>
          <a:stretch>
            <a:fillRect/>
          </a:stretch>
        </p:blipFill>
        <p:spPr>
          <a:xfrm>
            <a:off x="520700" y="1279525"/>
            <a:ext cx="3920671" cy="3240541"/>
          </a:xfrm>
        </p:spPr>
      </p:pic>
    </p:spTree>
    <p:extLst>
      <p:ext uri="{BB962C8B-B14F-4D97-AF65-F5344CB8AC3E}">
        <p14:creationId xmlns:p14="http://schemas.microsoft.com/office/powerpoint/2010/main" val="595680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DDJ examples with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Placeholder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r="24691"/>
          <a:stretch>
            <a:fillRect/>
          </a:stretch>
        </p:blipFill>
        <p:spPr>
          <a:xfrm>
            <a:off x="520700" y="1279524"/>
            <a:ext cx="3535363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69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095" y="1309550"/>
            <a:ext cx="9660018" cy="3590919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SWI </a:t>
            </a:r>
            <a:r>
              <a:rPr lang="en-US" sz="2400" b="0" dirty="0"/>
              <a:t>&amp; </a:t>
            </a:r>
            <a:r>
              <a:rPr lang="fr-CH" sz="2400" b="0" dirty="0" smtClean="0"/>
              <a:t>data-</a:t>
            </a:r>
            <a:r>
              <a:rPr lang="fr-CH" sz="2400" b="0" dirty="0" err="1" smtClean="0"/>
              <a:t>driven</a:t>
            </a:r>
            <a:r>
              <a:rPr lang="fr-CH" sz="2400" b="0" dirty="0" smtClean="0"/>
              <a:t> </a:t>
            </a:r>
            <a:r>
              <a:rPr lang="fr-CH" sz="2400" b="0" dirty="0" err="1" smtClean="0"/>
              <a:t>journalism</a:t>
            </a:r>
            <a:r>
              <a:rPr lang="fr-CH" sz="2400" b="0" dirty="0" smtClean="0"/>
              <a:t> (</a:t>
            </a:r>
            <a:r>
              <a:rPr lang="en-US" sz="2400" b="0" dirty="0" smtClean="0"/>
              <a:t>ddj)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Why </a:t>
            </a:r>
            <a:r>
              <a:rPr lang="en-US" sz="2400" b="0" dirty="0"/>
              <a:t>R</a:t>
            </a:r>
            <a:r>
              <a:rPr lang="en-US" sz="2400" b="0" dirty="0" smtClean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Typical </a:t>
            </a:r>
            <a:r>
              <a:rPr lang="en-US" sz="2400" b="0" dirty="0"/>
              <a:t>ddj </a:t>
            </a:r>
            <a:r>
              <a:rPr lang="en-US" sz="2400" b="0" dirty="0" smtClean="0"/>
              <a:t>workflow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DDJ examples </a:t>
            </a:r>
            <a:r>
              <a:rPr lang="en-US" sz="2400" b="0" dirty="0"/>
              <a:t>from SWI with </a:t>
            </a:r>
            <a:r>
              <a:rPr lang="en-US" sz="2400" b="0" dirty="0" smtClean="0"/>
              <a:t>R</a:t>
            </a:r>
          </a:p>
          <a:p>
            <a:pPr marL="525463" lvl="2" indent="-342900">
              <a:buFont typeface="Arial" charset="0"/>
              <a:buChar char="•"/>
            </a:pPr>
            <a:r>
              <a:rPr lang="en-US" dirty="0" smtClean="0"/>
              <a:t>Scraping </a:t>
            </a:r>
          </a:p>
          <a:p>
            <a:pPr marL="525463" lvl="2" indent="-342900">
              <a:buFont typeface="Arial" charset="0"/>
              <a:buChar char="•"/>
            </a:pPr>
            <a:r>
              <a:rPr lang="en-US" dirty="0" smtClean="0"/>
              <a:t>API</a:t>
            </a:r>
          </a:p>
          <a:p>
            <a:pPr marL="525463" lvl="2" indent="-342900">
              <a:buFont typeface="Arial" charset="0"/>
              <a:buChar char="•"/>
            </a:pPr>
            <a:r>
              <a:rPr lang="en-US" dirty="0" smtClean="0"/>
              <a:t>Interactive </a:t>
            </a:r>
            <a:r>
              <a:rPr lang="en-US" dirty="0"/>
              <a:t>data </a:t>
            </a:r>
            <a:r>
              <a:rPr lang="en-US" dirty="0" smtClean="0"/>
              <a:t>visualisations</a:t>
            </a:r>
          </a:p>
          <a:p>
            <a:pPr marL="525463" lvl="2" indent="-342900">
              <a:buFont typeface="Arial" charset="0"/>
              <a:buChar char="•"/>
            </a:pPr>
            <a:r>
              <a:rPr lang="en-US" dirty="0" smtClean="0"/>
              <a:t>Fluid </a:t>
            </a:r>
            <a:r>
              <a:rPr lang="en-US" dirty="0"/>
              <a:t>graphics, gif</a:t>
            </a:r>
          </a:p>
        </p:txBody>
      </p:sp>
    </p:spTree>
    <p:extLst>
      <p:ext uri="{BB962C8B-B14F-4D97-AF65-F5344CB8AC3E}">
        <p14:creationId xmlns:p14="http://schemas.microsoft.com/office/powerpoint/2010/main" val="1946207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</a:t>
            </a:r>
            <a:r>
              <a:rPr lang="en-US" dirty="0" err="1"/>
              <a:t>swissinfo.ch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095" y="1214550"/>
            <a:ext cx="9660018" cy="417960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/>
              <a:t>International service from the </a:t>
            </a:r>
            <a:r>
              <a:rPr lang="en-US" b="0" dirty="0" smtClean="0"/>
              <a:t>SRG-SSR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Previously, </a:t>
            </a:r>
            <a:r>
              <a:rPr lang="en-US" b="0" dirty="0"/>
              <a:t>Swiss Radio </a:t>
            </a:r>
            <a:r>
              <a:rPr lang="en-US" b="0" dirty="0" smtClean="0"/>
              <a:t>International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Web-only</a:t>
            </a:r>
            <a:r>
              <a:rPr lang="en-US" b="0" dirty="0"/>
              <a:t>, 10 </a:t>
            </a:r>
            <a:r>
              <a:rPr lang="en-US" b="0" dirty="0" smtClean="0"/>
              <a:t>languages, ~ 800K UCs / month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Editorially</a:t>
            </a:r>
            <a:r>
              <a:rPr lang="en-US" b="0" dirty="0"/>
              <a:t>: Not focus on news, magazine. Explainer / </a:t>
            </a:r>
            <a:r>
              <a:rPr lang="en-US" b="0" dirty="0" smtClean="0"/>
              <a:t>background</a:t>
            </a:r>
          </a:p>
          <a:p>
            <a:pPr marL="342900" indent="-342900">
              <a:buFont typeface="Arial" charset="0"/>
              <a:buChar char="•"/>
            </a:pPr>
            <a:endParaRPr lang="en-US" b="0" dirty="0" smtClean="0"/>
          </a:p>
          <a:p>
            <a:r>
              <a:rPr lang="en-US" b="0" dirty="0"/>
              <a:t>DDJ mainly for explanatory journalism and data </a:t>
            </a:r>
            <a:r>
              <a:rPr lang="en-US" b="0" dirty="0" smtClean="0"/>
              <a:t>visualisations</a:t>
            </a:r>
          </a:p>
          <a:p>
            <a:pPr algn="ctr"/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“Data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journalism increasingly relies on bespoke or technically complex datasets whose creation, curation or comprehension requires </a:t>
            </a:r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specialist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data gathering </a:t>
            </a:r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skills and/or </a:t>
            </a:r>
            <a:r>
              <a:rPr lang="en-US" b="0" i="1" dirty="0">
                <a:latin typeface="Arial" charset="0"/>
                <a:ea typeface="Arial" charset="0"/>
                <a:cs typeface="Arial" charset="0"/>
              </a:rPr>
              <a:t>specialist data analysis </a:t>
            </a:r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skills and/or specialist data visualisation skills.”</a:t>
            </a:r>
          </a:p>
          <a:p>
            <a:r>
              <a:rPr lang="en-US" sz="1200" b="0" i="1" dirty="0">
                <a:latin typeface="Arial" charset="0"/>
                <a:ea typeface="Arial" charset="0"/>
                <a:cs typeface="Arial" charset="0"/>
              </a:rPr>
              <a:t>John Murdoch, FT Data (http://</a:t>
            </a:r>
            <a:r>
              <a:rPr lang="en-US" sz="1200" b="0" i="1" dirty="0" err="1" smtClean="0">
                <a:latin typeface="Arial" charset="0"/>
                <a:ea typeface="Arial" charset="0"/>
                <a:cs typeface="Arial" charset="0"/>
              </a:rPr>
              <a:t>johnburnmurdoch.github.io</a:t>
            </a:r>
            <a:r>
              <a:rPr lang="en-US" sz="1200" b="0" i="1" dirty="0" smtClean="0">
                <a:latin typeface="Arial" charset="0"/>
                <a:ea typeface="Arial" charset="0"/>
                <a:cs typeface="Arial" charset="0"/>
              </a:rPr>
              <a:t>/slides/data-journalism-manifesto)</a:t>
            </a:r>
          </a:p>
        </p:txBody>
      </p:sp>
    </p:spTree>
    <p:extLst>
      <p:ext uri="{BB962C8B-B14F-4D97-AF65-F5344CB8AC3E}">
        <p14:creationId xmlns:p14="http://schemas.microsoft.com/office/powerpoint/2010/main" val="1666278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pic>
        <p:nvPicPr>
          <p:cNvPr id="1026" name="Picture 2" descr="-vs-python-blog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4" b="13584"/>
          <a:stretch>
            <a:fillRect/>
          </a:stretch>
        </p:blipFill>
        <p:spPr bwMode="auto">
          <a:xfrm>
            <a:off x="1377424" y="1579418"/>
            <a:ext cx="7927359" cy="32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12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1095" y="1214549"/>
            <a:ext cx="9660018" cy="3385542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/>
              <a:t>Open source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/>
              <a:t>Large package ecosystem + integration with other tools (</a:t>
            </a:r>
            <a:r>
              <a:rPr lang="en-US" b="0" dirty="0" err="1" smtClean="0"/>
              <a:t>github</a:t>
            </a:r>
            <a:r>
              <a:rPr lang="en-US" b="0" dirty="0" smtClean="0"/>
              <a:t>, </a:t>
            </a:r>
            <a:r>
              <a:rPr lang="is-IS" b="0" dirty="0" smtClean="0"/>
              <a:t>…)</a:t>
            </a:r>
            <a:endParaRPr lang="en-US" b="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/>
              <a:t>H</a:t>
            </a:r>
            <a:r>
              <a:rPr lang="en-US" b="0" dirty="0" smtClean="0"/>
              <a:t>ooks to other programming languages (</a:t>
            </a:r>
            <a:r>
              <a:rPr lang="en-US" b="0" dirty="0" err="1" smtClean="0"/>
              <a:t>javascript</a:t>
            </a:r>
            <a:r>
              <a:rPr lang="en-US" b="0" dirty="0" smtClean="0"/>
              <a:t>, C++, </a:t>
            </a:r>
            <a:r>
              <a:rPr lang="is-IS" b="0" dirty="0" smtClean="0"/>
              <a:t>…</a:t>
            </a:r>
            <a:r>
              <a:rPr lang="en-US" b="0" dirty="0" smtClean="0"/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="0" dirty="0" smtClean="0"/>
              <a:t>Awesome at </a:t>
            </a:r>
            <a:r>
              <a:rPr lang="en-US" b="0" u="sng" dirty="0" smtClean="0"/>
              <a:t>data wrangling + static graphics </a:t>
            </a:r>
            <a:r>
              <a:rPr lang="en-US" b="0" dirty="0" smtClean="0"/>
              <a:t>(</a:t>
            </a:r>
            <a:r>
              <a:rPr lang="en-US" b="0" dirty="0" err="1" smtClean="0"/>
              <a:t>tidyverse</a:t>
            </a:r>
            <a:r>
              <a:rPr lang="en-US" b="0" dirty="0" smtClean="0"/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Just great for DDJ :-) Standard tool for data wrangling by many.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9" y="3952809"/>
            <a:ext cx="1805754" cy="34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89" y="3964053"/>
            <a:ext cx="1130751" cy="34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30" y="4726864"/>
            <a:ext cx="3784019" cy="406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193" y="4600091"/>
            <a:ext cx="1195236" cy="611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07" y="4295393"/>
            <a:ext cx="2001474" cy="1334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921" y="4476997"/>
            <a:ext cx="754294" cy="1037154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8146473" y="1214549"/>
            <a:ext cx="795648" cy="1041763"/>
          </a:xfrm>
          <a:prstGeom prst="rightBrace">
            <a:avLst>
              <a:gd name="adj1" fmla="val 8333"/>
              <a:gd name="adj2" fmla="val 51102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81749" y="1535375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Like Python</a:t>
            </a:r>
          </a:p>
        </p:txBody>
      </p:sp>
    </p:spTree>
    <p:extLst>
      <p:ext uri="{BB962C8B-B14F-4D97-AF65-F5344CB8AC3E}">
        <p14:creationId xmlns:p14="http://schemas.microsoft.com/office/powerpoint/2010/main" val="66047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8758" y="2708817"/>
            <a:ext cx="2083846" cy="2348690"/>
          </a:xfrm>
        </p:spPr>
        <p:txBody>
          <a:bodyPr>
            <a:normAutofit/>
          </a:bodyPr>
          <a:lstStyle/>
          <a:p>
            <a:pPr algn="ctr"/>
            <a:r>
              <a:rPr lang="en-US" b="0" dirty="0"/>
              <a:t>Data wrangling </a:t>
            </a:r>
            <a:r>
              <a:rPr lang="en-US" b="0" dirty="0" smtClean="0"/>
              <a:t>&amp; </a:t>
            </a:r>
            <a:r>
              <a:rPr lang="en-US" b="0" dirty="0"/>
              <a:t>data analysis</a:t>
            </a:r>
            <a:endParaRPr lang="en-US" b="0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32496176"/>
              </p:ext>
            </p:extLst>
          </p:nvPr>
        </p:nvGraphicFramePr>
        <p:xfrm>
          <a:off x="498764" y="1151905"/>
          <a:ext cx="9838604" cy="1959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3590" y="1163779"/>
            <a:ext cx="246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Typical ddj workflow</a:t>
            </a:r>
            <a:endParaRPr lang="en-US" sz="20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5499" y="2741220"/>
            <a:ext cx="2083846" cy="21870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446088" indent="-249238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–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628650" indent="-1905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/>
              <a:t>Books, OCR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/>
              <a:t>pdf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/>
              <a:t>spreadsheet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/>
              <a:t>Scraping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/>
              <a:t>API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18066" y="2741220"/>
            <a:ext cx="2134640" cy="2348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446088" indent="-249238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–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628650" indent="-1905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6415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</a:t>
            </a:r>
            <a:r>
              <a:rPr lang="en-US" dirty="0" smtClean="0"/>
              <a:t>?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70024143"/>
              </p:ext>
            </p:extLst>
          </p:nvPr>
        </p:nvGraphicFramePr>
        <p:xfrm>
          <a:off x="498764" y="1151905"/>
          <a:ext cx="9838604" cy="1959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3590" y="1163779"/>
            <a:ext cx="246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Typical ddj workflow</a:t>
            </a:r>
            <a:endParaRPr lang="en-US" sz="2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18066" y="2741220"/>
            <a:ext cx="2134640" cy="234869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446088" indent="-249238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–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628650" indent="-1905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0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095" y="1214550"/>
            <a:ext cx="9660018" cy="300788"/>
          </a:xfrm>
        </p:spPr>
        <p:txBody>
          <a:bodyPr/>
          <a:lstStyle/>
          <a:p>
            <a:r>
              <a:rPr lang="en-US" dirty="0" smtClean="0"/>
              <a:t>Single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77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DDJ examples with 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2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rf_template_16_9_1301">
  <a:themeElements>
    <a:clrScheme name="RT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F001E"/>
      </a:accent1>
      <a:accent2>
        <a:srgbClr val="333333"/>
      </a:accent2>
      <a:accent3>
        <a:srgbClr val="787878"/>
      </a:accent3>
      <a:accent4>
        <a:srgbClr val="969696"/>
      </a:accent4>
      <a:accent5>
        <a:srgbClr val="D2D2D2"/>
      </a:accent5>
      <a:accent6>
        <a:srgbClr val="AF001E"/>
      </a:accent6>
      <a:hlink>
        <a:srgbClr val="333333"/>
      </a:hlink>
      <a:folHlink>
        <a:srgbClr val="969696"/>
      </a:folHlink>
    </a:clrScheme>
    <a:fontScheme name="R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/>
        </a:defPPr>
      </a:lstStyle>
    </a:txDef>
  </a:objectDefaults>
  <a:extraClrSchemeLst/>
  <a:custClrLst>
    <a:custClr name="Custom Color 1">
      <a:srgbClr val="FC5E0F"/>
    </a:custClr>
    <a:custClr name="Custom Color 2">
      <a:srgbClr val="2A24E0"/>
    </a:custClr>
    <a:custClr name="Custom Color 3">
      <a:srgbClr val="46881B"/>
    </a:custClr>
  </a:custClrLst>
  <a:extLst>
    <a:ext uri="{05A4C25C-085E-4340-85A3-A5531E510DB2}">
      <thm15:themeFamily xmlns:thm15="http://schemas.microsoft.com/office/thememl/2012/main" name="2017_02 Präsentation Ernihalle Reto Gysi" id="{6D781026-D1CC-A34A-9747-B47470E573E6}" vid="{B8A2C11E-7FD6-534C-BBF9-94D5303E230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_02 Präsentation Ernihalle Reto Gysi" id="{6D781026-D1CC-A34A-9747-B47470E573E6}" vid="{8C442133-F1F4-0C4A-92B7-168011668F07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_02 Präsentation Ernihalle Reto Gysi" id="{6D781026-D1CC-A34A-9747-B47470E573E6}" vid="{1FD5495F-02CA-4E44-8E76-09C21D4C549A}"/>
    </a:ext>
  </a:extLst>
</a:theme>
</file>

<file path=ppt/theme/theme4.xml><?xml version="1.0" encoding="utf-8"?>
<a:theme xmlns:a="http://schemas.openxmlformats.org/drawingml/2006/main" name="Larissa-Design">
  <a:themeElements>
    <a:clrScheme name="RT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F001E"/>
      </a:accent1>
      <a:accent2>
        <a:srgbClr val="333333"/>
      </a:accent2>
      <a:accent3>
        <a:srgbClr val="787878"/>
      </a:accent3>
      <a:accent4>
        <a:srgbClr val="969696"/>
      </a:accent4>
      <a:accent5>
        <a:srgbClr val="D2D2D2"/>
      </a:accent5>
      <a:accent6>
        <a:srgbClr val="AF001E"/>
      </a:accent6>
      <a:hlink>
        <a:srgbClr val="333333"/>
      </a:hlink>
      <a:folHlink>
        <a:srgbClr val="969696"/>
      </a:folHlink>
    </a:clrScheme>
    <a:fontScheme name="R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RT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F001E"/>
      </a:accent1>
      <a:accent2>
        <a:srgbClr val="333333"/>
      </a:accent2>
      <a:accent3>
        <a:srgbClr val="787878"/>
      </a:accent3>
      <a:accent4>
        <a:srgbClr val="969696"/>
      </a:accent4>
      <a:accent5>
        <a:srgbClr val="D2D2D2"/>
      </a:accent5>
      <a:accent6>
        <a:srgbClr val="AF001E"/>
      </a:accent6>
      <a:hlink>
        <a:srgbClr val="333333"/>
      </a:hlink>
      <a:folHlink>
        <a:srgbClr val="969696"/>
      </a:folHlink>
    </a:clrScheme>
    <a:fontScheme name="R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5104</TotalTime>
  <Words>184</Words>
  <Application>Microsoft Macintosh PowerPoint</Application>
  <PresentationFormat>Custom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Black</vt:lpstr>
      <vt:lpstr>Calibri</vt:lpstr>
      <vt:lpstr>Calibri Light</vt:lpstr>
      <vt:lpstr>Wingdings</vt:lpstr>
      <vt:lpstr>Arial</vt:lpstr>
      <vt:lpstr>srf_template_16_9_1301</vt:lpstr>
      <vt:lpstr>Custom Design</vt:lpstr>
      <vt:lpstr>1_Custom Design</vt:lpstr>
      <vt:lpstr>Data-driven journalism workflow with R</vt:lpstr>
      <vt:lpstr>Outline</vt:lpstr>
      <vt:lpstr>WTF is swissinfo.ch?</vt:lpstr>
      <vt:lpstr>Why R?</vt:lpstr>
      <vt:lpstr>Why R?</vt:lpstr>
      <vt:lpstr>Why R? </vt:lpstr>
      <vt:lpstr>Why R? </vt:lpstr>
      <vt:lpstr>Why R?</vt:lpstr>
      <vt:lpstr>DDJ examples with R </vt:lpstr>
      <vt:lpstr>Are the Swiss too strict about the Dublin accords?</vt:lpstr>
      <vt:lpstr>DDJ examples with R</vt:lpstr>
    </vt:vector>
  </TitlesOfParts>
  <Company>SRG SSR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 Produktionsraum und Tagesleitung</dc:title>
  <dc:creator>Gysi von Wartburg, Reto (Swissinfo)</dc:creator>
  <cp:lastModifiedBy>Duc Nguyen</cp:lastModifiedBy>
  <cp:revision>201</cp:revision>
  <cp:lastPrinted>2017-02-21T09:02:53Z</cp:lastPrinted>
  <dcterms:created xsi:type="dcterms:W3CDTF">2016-08-17T08:34:18Z</dcterms:created>
  <dcterms:modified xsi:type="dcterms:W3CDTF">2017-06-12T12:21:48Z</dcterms:modified>
</cp:coreProperties>
</file>